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54" r:id="rId4"/>
  </p:sldMasterIdLst>
  <p:notesMasterIdLst>
    <p:notesMasterId r:id="rId15"/>
  </p:notesMasterIdLst>
  <p:handoutMasterIdLst>
    <p:handoutMasterId r:id="rId16"/>
  </p:handoutMasterIdLst>
  <p:sldIdLst>
    <p:sldId id="261" r:id="rId5"/>
    <p:sldId id="273" r:id="rId6"/>
    <p:sldId id="280" r:id="rId7"/>
    <p:sldId id="286" r:id="rId8"/>
    <p:sldId id="300" r:id="rId9"/>
    <p:sldId id="302" r:id="rId10"/>
    <p:sldId id="306" r:id="rId11"/>
    <p:sldId id="314" r:id="rId12"/>
    <p:sldId id="308" r:id="rId13"/>
    <p:sldId id="31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EE"/>
    <a:srgbClr val="87175F"/>
    <a:srgbClr val="EEC621"/>
    <a:srgbClr val="E58C09"/>
    <a:srgbClr val="43467B"/>
    <a:srgbClr val="AEA422"/>
    <a:srgbClr val="F69E1D"/>
    <a:srgbClr val="E19E6B"/>
    <a:srgbClr val="75503A"/>
    <a:srgbClr val="DDB6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2884A7-3643-42C8-970D-2E9D134D9E67}" v="15" dt="2022-02-05T19:24:17.397"/>
  </p1510:revLst>
</p1510:revInfo>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5034" autoAdjust="0"/>
  </p:normalViewPr>
  <p:slideViewPr>
    <p:cSldViewPr>
      <p:cViewPr varScale="1">
        <p:scale>
          <a:sx n="85" d="100"/>
          <a:sy n="85" d="100"/>
        </p:scale>
        <p:origin x="590" y="53"/>
      </p:cViewPr>
      <p:guideLst/>
    </p:cSldViewPr>
  </p:slideViewPr>
  <p:outlineViewPr>
    <p:cViewPr>
      <p:scale>
        <a:sx n="33" d="100"/>
        <a:sy n="33" d="100"/>
      </p:scale>
      <p:origin x="0" y="-20822"/>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60" d="100"/>
          <a:sy n="60" d="100"/>
        </p:scale>
        <p:origin x="3187" y="3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464472-DAE5-4012-9A5A-CB432293B4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Tw Cen MT" panose="020B0602020104020603" pitchFamily="34" charset="0"/>
            </a:endParaRPr>
          </a:p>
        </p:txBody>
      </p:sp>
      <p:sp>
        <p:nvSpPr>
          <p:cNvPr id="3" name="Date Placeholder 2">
            <a:extLst>
              <a:ext uri="{FF2B5EF4-FFF2-40B4-BE49-F238E27FC236}">
                <a16:creationId xmlns:a16="http://schemas.microsoft.com/office/drawing/2014/main" id="{0586DB41-0314-4E22-8F5A-547FA67B06A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233E32-5603-440A-ACDD-7442C88C5FED}" type="datetimeFigureOut">
              <a:rPr lang="en-US" smtClean="0">
                <a:latin typeface="Tw Cen MT" panose="020B0602020104020603" pitchFamily="34" charset="0"/>
              </a:rPr>
              <a:t>2/6/2022</a:t>
            </a:fld>
            <a:endParaRPr lang="en-US" dirty="0">
              <a:latin typeface="Tw Cen MT" panose="020B0602020104020603" pitchFamily="34" charset="0"/>
            </a:endParaRPr>
          </a:p>
        </p:txBody>
      </p:sp>
      <p:sp>
        <p:nvSpPr>
          <p:cNvPr id="4" name="Footer Placeholder 3">
            <a:extLst>
              <a:ext uri="{FF2B5EF4-FFF2-40B4-BE49-F238E27FC236}">
                <a16:creationId xmlns:a16="http://schemas.microsoft.com/office/drawing/2014/main" id="{D563188E-D235-4A3B-823C-E0E10F336CC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Tw Cen MT" panose="020B0602020104020603" pitchFamily="34" charset="0"/>
            </a:endParaRPr>
          </a:p>
        </p:txBody>
      </p:sp>
      <p:sp>
        <p:nvSpPr>
          <p:cNvPr id="5" name="Slide Number Placeholder 4">
            <a:extLst>
              <a:ext uri="{FF2B5EF4-FFF2-40B4-BE49-F238E27FC236}">
                <a16:creationId xmlns:a16="http://schemas.microsoft.com/office/drawing/2014/main" id="{04D3A68C-A1CC-4704-8503-01E13B0AED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BB1589-0F8A-400D-AEF4-57688446A2F5}" type="slidenum">
              <a:rPr lang="en-US" smtClean="0">
                <a:latin typeface="Tw Cen MT" panose="020B0602020104020603" pitchFamily="34" charset="0"/>
              </a:rPr>
              <a:t>‹#›</a:t>
            </a:fld>
            <a:endParaRPr lang="en-US" dirty="0">
              <a:latin typeface="Tw Cen MT" panose="020B0602020104020603" pitchFamily="34" charset="0"/>
            </a:endParaRPr>
          </a:p>
        </p:txBody>
      </p:sp>
    </p:spTree>
    <p:extLst>
      <p:ext uri="{BB962C8B-B14F-4D97-AF65-F5344CB8AC3E}">
        <p14:creationId xmlns:p14="http://schemas.microsoft.com/office/powerpoint/2010/main" val="282191058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eg>
</file>

<file path=ppt/media/image19.png>
</file>

<file path=ppt/media/image2.JPG>
</file>

<file path=ppt/media/image20.png>
</file>

<file path=ppt/media/image21.png>
</file>

<file path=ppt/media/image22.png>
</file>

<file path=ppt/media/image3.png>
</file>

<file path=ppt/media/image4.png>
</file>

<file path=ppt/media/image5.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Tw Cen MT" panose="020B0602020104020603" pitchFamily="34" charset="0"/>
              </a:defRPr>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Tw Cen MT" panose="020B0602020104020603" pitchFamily="34" charset="0"/>
              </a:defRPr>
            </a:lvl1pPr>
          </a:lstStyle>
          <a:p>
            <a:fld id="{AF4A386A-BFE4-4655-9801-CBB04655F27A}" type="datetimeFigureOut">
              <a:rPr lang="en-US" noProof="0" smtClean="0"/>
              <a:pPr/>
              <a:t>2/6/2022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Tw Cen MT" panose="020B0602020104020603" pitchFamily="34" charset="0"/>
              </a:defRPr>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Tw Cen MT" panose="020B0602020104020603" pitchFamily="34" charset="0"/>
              </a:defRPr>
            </a:lvl1pPr>
          </a:lstStyle>
          <a:p>
            <a:fld id="{DAE5FABD-26C8-4F74-B1E3-45BC91BC9D7B}" type="slidenum">
              <a:rPr lang="en-US" noProof="0" smtClean="0"/>
              <a:pPr/>
              <a:t>‹#›</a:t>
            </a:fld>
            <a:endParaRPr lang="en-US" noProof="0" dirty="0"/>
          </a:p>
        </p:txBody>
      </p:sp>
    </p:spTree>
    <p:extLst>
      <p:ext uri="{BB962C8B-B14F-4D97-AF65-F5344CB8AC3E}">
        <p14:creationId xmlns:p14="http://schemas.microsoft.com/office/powerpoint/2010/main" val="2507753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Tw Cen MT" panose="020B0602020104020603" pitchFamily="34" charset="0"/>
        <a:ea typeface="+mn-ea"/>
        <a:cs typeface="+mn-cs"/>
      </a:defRPr>
    </a:lvl1pPr>
    <a:lvl2pPr marL="457200" algn="l" defTabSz="914400" rtl="0" eaLnBrk="1" latinLnBrk="0" hangingPunct="1">
      <a:defRPr sz="1200" kern="1200">
        <a:solidFill>
          <a:schemeClr val="tx1"/>
        </a:solidFill>
        <a:latin typeface="Tw Cen MT" panose="020B0602020104020603" pitchFamily="34" charset="0"/>
        <a:ea typeface="+mn-ea"/>
        <a:cs typeface="+mn-cs"/>
      </a:defRPr>
    </a:lvl2pPr>
    <a:lvl3pPr marL="914400" algn="l" defTabSz="914400" rtl="0" eaLnBrk="1" latinLnBrk="0" hangingPunct="1">
      <a:defRPr sz="1200" kern="1200">
        <a:solidFill>
          <a:schemeClr val="tx1"/>
        </a:solidFill>
        <a:latin typeface="Tw Cen MT" panose="020B0602020104020603" pitchFamily="34" charset="0"/>
        <a:ea typeface="+mn-ea"/>
        <a:cs typeface="+mn-cs"/>
      </a:defRPr>
    </a:lvl3pPr>
    <a:lvl4pPr marL="1371600" algn="l" defTabSz="914400" rtl="0" eaLnBrk="1" latinLnBrk="0" hangingPunct="1">
      <a:defRPr sz="1200" kern="1200">
        <a:solidFill>
          <a:schemeClr val="tx1"/>
        </a:solidFill>
        <a:latin typeface="Tw Cen MT" panose="020B0602020104020603" pitchFamily="34" charset="0"/>
        <a:ea typeface="+mn-ea"/>
        <a:cs typeface="+mn-cs"/>
      </a:defRPr>
    </a:lvl4pPr>
    <a:lvl5pPr marL="1828800" algn="l" defTabSz="914400" rtl="0" eaLnBrk="1" latinLnBrk="0" hangingPunct="1">
      <a:defRPr sz="1200" kern="1200">
        <a:solidFill>
          <a:schemeClr val="tx1"/>
        </a:solidFill>
        <a:latin typeface="Tw Cen MT" panose="020B06020201040206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1</a:t>
            </a:fld>
            <a:endParaRPr lang="en-US" noProof="0" dirty="0"/>
          </a:p>
        </p:txBody>
      </p:sp>
    </p:spTree>
    <p:extLst>
      <p:ext uri="{BB962C8B-B14F-4D97-AF65-F5344CB8AC3E}">
        <p14:creationId xmlns:p14="http://schemas.microsoft.com/office/powerpoint/2010/main" val="3147987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10</a:t>
            </a:fld>
            <a:endParaRPr lang="en-US" noProof="0" dirty="0"/>
          </a:p>
        </p:txBody>
      </p:sp>
    </p:spTree>
    <p:extLst>
      <p:ext uri="{BB962C8B-B14F-4D97-AF65-F5344CB8AC3E}">
        <p14:creationId xmlns:p14="http://schemas.microsoft.com/office/powerpoint/2010/main" val="1273297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2</a:t>
            </a:fld>
            <a:endParaRPr lang="en-US" noProof="0" dirty="0"/>
          </a:p>
        </p:txBody>
      </p:sp>
    </p:spTree>
    <p:extLst>
      <p:ext uri="{BB962C8B-B14F-4D97-AF65-F5344CB8AC3E}">
        <p14:creationId xmlns:p14="http://schemas.microsoft.com/office/powerpoint/2010/main" val="744910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3</a:t>
            </a:fld>
            <a:endParaRPr lang="en-US" noProof="0" dirty="0"/>
          </a:p>
        </p:txBody>
      </p:sp>
    </p:spTree>
    <p:extLst>
      <p:ext uri="{BB962C8B-B14F-4D97-AF65-F5344CB8AC3E}">
        <p14:creationId xmlns:p14="http://schemas.microsoft.com/office/powerpoint/2010/main" val="3524746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4</a:t>
            </a:fld>
            <a:endParaRPr lang="en-US" noProof="0" dirty="0"/>
          </a:p>
        </p:txBody>
      </p:sp>
    </p:spTree>
    <p:extLst>
      <p:ext uri="{BB962C8B-B14F-4D97-AF65-F5344CB8AC3E}">
        <p14:creationId xmlns:p14="http://schemas.microsoft.com/office/powerpoint/2010/main" val="1935294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5</a:t>
            </a:fld>
            <a:endParaRPr lang="en-US" noProof="0" dirty="0"/>
          </a:p>
        </p:txBody>
      </p:sp>
    </p:spTree>
    <p:extLst>
      <p:ext uri="{BB962C8B-B14F-4D97-AF65-F5344CB8AC3E}">
        <p14:creationId xmlns:p14="http://schemas.microsoft.com/office/powerpoint/2010/main" val="2900598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6</a:t>
            </a:fld>
            <a:endParaRPr lang="en-US" noProof="0" dirty="0"/>
          </a:p>
        </p:txBody>
      </p:sp>
    </p:spTree>
    <p:extLst>
      <p:ext uri="{BB962C8B-B14F-4D97-AF65-F5344CB8AC3E}">
        <p14:creationId xmlns:p14="http://schemas.microsoft.com/office/powerpoint/2010/main" val="554146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7</a:t>
            </a:fld>
            <a:endParaRPr lang="en-US" noProof="0" dirty="0"/>
          </a:p>
        </p:txBody>
      </p:sp>
    </p:spTree>
    <p:extLst>
      <p:ext uri="{BB962C8B-B14F-4D97-AF65-F5344CB8AC3E}">
        <p14:creationId xmlns:p14="http://schemas.microsoft.com/office/powerpoint/2010/main" val="37822314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8</a:t>
            </a:fld>
            <a:endParaRPr lang="en-US" noProof="0" dirty="0"/>
          </a:p>
        </p:txBody>
      </p:sp>
    </p:spTree>
    <p:extLst>
      <p:ext uri="{BB962C8B-B14F-4D97-AF65-F5344CB8AC3E}">
        <p14:creationId xmlns:p14="http://schemas.microsoft.com/office/powerpoint/2010/main" val="31503561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9</a:t>
            </a:fld>
            <a:endParaRPr lang="en-US" noProof="0" dirty="0"/>
          </a:p>
        </p:txBody>
      </p:sp>
    </p:spTree>
    <p:extLst>
      <p:ext uri="{BB962C8B-B14F-4D97-AF65-F5344CB8AC3E}">
        <p14:creationId xmlns:p14="http://schemas.microsoft.com/office/powerpoint/2010/main" val="2318251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DeepYellow">
    <p:bg>
      <p:bgPr>
        <a:solidFill>
          <a:schemeClr val="bg1">
            <a:lumMod val="95000"/>
          </a:schemeClr>
        </a:solidFill>
        <a:effectLst/>
      </p:bgPr>
    </p:bg>
    <p:spTree>
      <p:nvGrpSpPr>
        <p:cNvPr id="1" name=""/>
        <p:cNvGrpSpPr/>
        <p:nvPr/>
      </p:nvGrpSpPr>
      <p:grpSpPr>
        <a:xfrm>
          <a:off x="0" y="0"/>
          <a:ext cx="0" cy="0"/>
          <a:chOff x="0" y="0"/>
          <a:chExt cx="0" cy="0"/>
        </a:xfrm>
      </p:grpSpPr>
      <p:sp>
        <p:nvSpPr>
          <p:cNvPr id="53" name="Text Placeholder 52">
            <a:extLst>
              <a:ext uri="{FF2B5EF4-FFF2-40B4-BE49-F238E27FC236}">
                <a16:creationId xmlns:a16="http://schemas.microsoft.com/office/drawing/2014/main" id="{4016877F-9863-4CBC-B4AF-D4764DBA673B}"/>
              </a:ext>
              <a:ext uri="{C183D7F6-B498-43B3-948B-1728B52AA6E4}">
                <adec:decorative xmlns:adec="http://schemas.microsoft.com/office/drawing/2017/decorative" val="1"/>
              </a:ext>
            </a:extLst>
          </p:cNvPr>
          <p:cNvSpPr>
            <a:spLocks noGrp="1"/>
          </p:cNvSpPr>
          <p:nvPr>
            <p:ph type="body" sz="quarter" idx="14" hasCustomPrompt="1"/>
          </p:nvPr>
        </p:nvSpPr>
        <p:spPr>
          <a:xfrm>
            <a:off x="1181099" y="457200"/>
            <a:ext cx="8128343" cy="6248400"/>
          </a:xfrm>
          <a:custGeom>
            <a:avLst/>
            <a:gdLst>
              <a:gd name="connsiteX0" fmla="*/ 0 w 8128343"/>
              <a:gd name="connsiteY0" fmla="*/ 0 h 6248400"/>
              <a:gd name="connsiteX1" fmla="*/ 8128343 w 8128343"/>
              <a:gd name="connsiteY1" fmla="*/ 0 h 6248400"/>
              <a:gd name="connsiteX2" fmla="*/ 8128343 w 8128343"/>
              <a:gd name="connsiteY2" fmla="*/ 3258609 h 6248400"/>
              <a:gd name="connsiteX3" fmla="*/ 5858354 w 8128343"/>
              <a:gd name="connsiteY3" fmla="*/ 6248400 h 6248400"/>
              <a:gd name="connsiteX4" fmla="*/ 0 w 8128343"/>
              <a:gd name="connsiteY4" fmla="*/ 6248400 h 624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8343" h="6248400">
                <a:moveTo>
                  <a:pt x="0" y="0"/>
                </a:moveTo>
                <a:lnTo>
                  <a:pt x="8128343" y="0"/>
                </a:lnTo>
                <a:lnTo>
                  <a:pt x="8128343" y="3258609"/>
                </a:lnTo>
                <a:lnTo>
                  <a:pt x="5858354" y="6248400"/>
                </a:lnTo>
                <a:lnTo>
                  <a:pt x="0" y="62484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GB" sz="1800" dirty="0">
                <a:solidFill>
                  <a:schemeClr val="lt1">
                    <a:alpha val="0"/>
                  </a:schemeClr>
                </a:solidFill>
              </a:defRPr>
            </a:lvl1pPr>
          </a:lstStyle>
          <a:p>
            <a:pPr marL="0" lvl="0" algn="ctr"/>
            <a:r>
              <a:rPr lang="en-US" noProof="0"/>
              <a:t>I</a:t>
            </a:r>
          </a:p>
        </p:txBody>
      </p:sp>
      <p:sp>
        <p:nvSpPr>
          <p:cNvPr id="48" name="Freeform: Shape 47">
            <a:extLst>
              <a:ext uri="{FF2B5EF4-FFF2-40B4-BE49-F238E27FC236}">
                <a16:creationId xmlns:a16="http://schemas.microsoft.com/office/drawing/2014/main" id="{9070D0C4-1F90-4B84-B84E-8285FA0A01B0}"/>
              </a:ext>
            </a:extLst>
          </p:cNvPr>
          <p:cNvSpPr/>
          <p:nvPr userDrawn="1"/>
        </p:nvSpPr>
        <p:spPr>
          <a:xfrm rot="2232448">
            <a:off x="9455741" y="-926244"/>
            <a:ext cx="131438" cy="8710488"/>
          </a:xfrm>
          <a:custGeom>
            <a:avLst/>
            <a:gdLst>
              <a:gd name="connsiteX0" fmla="*/ 0 w 131438"/>
              <a:gd name="connsiteY0" fmla="*/ 99793 h 8710488"/>
              <a:gd name="connsiteX1" fmla="*/ 131438 w 131438"/>
              <a:gd name="connsiteY1" fmla="*/ 0 h 8710488"/>
              <a:gd name="connsiteX2" fmla="*/ 131438 w 131438"/>
              <a:gd name="connsiteY2" fmla="*/ 8610694 h 8710488"/>
              <a:gd name="connsiteX3" fmla="*/ 0 w 131438"/>
              <a:gd name="connsiteY3" fmla="*/ 8710488 h 8710488"/>
            </a:gdLst>
            <a:ahLst/>
            <a:cxnLst>
              <a:cxn ang="0">
                <a:pos x="connsiteX0" y="connsiteY0"/>
              </a:cxn>
              <a:cxn ang="0">
                <a:pos x="connsiteX1" y="connsiteY1"/>
              </a:cxn>
              <a:cxn ang="0">
                <a:pos x="connsiteX2" y="connsiteY2"/>
              </a:cxn>
              <a:cxn ang="0">
                <a:pos x="connsiteX3" y="connsiteY3"/>
              </a:cxn>
            </a:cxnLst>
            <a:rect l="l" t="t" r="r" b="b"/>
            <a:pathLst>
              <a:path w="131438" h="8710488">
                <a:moveTo>
                  <a:pt x="0" y="99793"/>
                </a:moveTo>
                <a:lnTo>
                  <a:pt x="131438" y="0"/>
                </a:lnTo>
                <a:lnTo>
                  <a:pt x="131438" y="8610694"/>
                </a:lnTo>
                <a:lnTo>
                  <a:pt x="0" y="87104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9" name="Freeform: Shape 48">
            <a:extLst>
              <a:ext uri="{FF2B5EF4-FFF2-40B4-BE49-F238E27FC236}">
                <a16:creationId xmlns:a16="http://schemas.microsoft.com/office/drawing/2014/main" id="{B8546525-A0E6-4238-93BC-5D43C93A450D}"/>
              </a:ext>
              <a:ext uri="{C183D7F6-B498-43B3-948B-1728B52AA6E4}">
                <adec:decorative xmlns:adec="http://schemas.microsoft.com/office/drawing/2017/decorative" val="1"/>
              </a:ext>
            </a:extLst>
          </p:cNvPr>
          <p:cNvSpPr/>
          <p:nvPr userDrawn="1"/>
        </p:nvSpPr>
        <p:spPr>
          <a:xfrm rot="2232448">
            <a:off x="9332817" y="-941780"/>
            <a:ext cx="172357" cy="8741560"/>
          </a:xfrm>
          <a:custGeom>
            <a:avLst/>
            <a:gdLst>
              <a:gd name="connsiteX0" fmla="*/ 172357 w 172357"/>
              <a:gd name="connsiteY0" fmla="*/ 0 h 8741560"/>
              <a:gd name="connsiteX1" fmla="*/ 172357 w 172357"/>
              <a:gd name="connsiteY1" fmla="*/ 8610698 h 8741560"/>
              <a:gd name="connsiteX2" fmla="*/ 0 w 172357"/>
              <a:gd name="connsiteY2" fmla="*/ 8741560 h 8741560"/>
              <a:gd name="connsiteX3" fmla="*/ 0 w 172357"/>
              <a:gd name="connsiteY3" fmla="*/ 130862 h 8741560"/>
            </a:gdLst>
            <a:ahLst/>
            <a:cxnLst>
              <a:cxn ang="0">
                <a:pos x="connsiteX0" y="connsiteY0"/>
              </a:cxn>
              <a:cxn ang="0">
                <a:pos x="connsiteX1" y="connsiteY1"/>
              </a:cxn>
              <a:cxn ang="0">
                <a:pos x="connsiteX2" y="connsiteY2"/>
              </a:cxn>
              <a:cxn ang="0">
                <a:pos x="connsiteX3" y="connsiteY3"/>
              </a:cxn>
            </a:cxnLst>
            <a:rect l="l" t="t" r="r" b="b"/>
            <a:pathLst>
              <a:path w="172357" h="8741560">
                <a:moveTo>
                  <a:pt x="172357" y="0"/>
                </a:moveTo>
                <a:lnTo>
                  <a:pt x="172357" y="8610698"/>
                </a:lnTo>
                <a:lnTo>
                  <a:pt x="0" y="8741560"/>
                </a:lnTo>
                <a:lnTo>
                  <a:pt x="0" y="1308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599" y="304800"/>
            <a:ext cx="8128343" cy="62484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noProof="0"/>
              <a:t>I</a:t>
            </a:r>
          </a:p>
        </p:txBody>
      </p:sp>
      <p:sp>
        <p:nvSpPr>
          <p:cNvPr id="2" name="Title 1"/>
          <p:cNvSpPr>
            <a:spLocks noGrp="1"/>
          </p:cNvSpPr>
          <p:nvPr>
            <p:ph type="ctrTitle"/>
          </p:nvPr>
        </p:nvSpPr>
        <p:spPr>
          <a:xfrm>
            <a:off x="1378135" y="1219199"/>
            <a:ext cx="7232465" cy="2732439"/>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noProof="0"/>
              <a:t>Click to edit Master title style</a:t>
            </a:r>
          </a:p>
        </p:txBody>
      </p:sp>
      <p:sp>
        <p:nvSpPr>
          <p:cNvPr id="3" name="Subtitle 2"/>
          <p:cNvSpPr>
            <a:spLocks noGrp="1"/>
          </p:cNvSpPr>
          <p:nvPr>
            <p:ph type="subTitle" idx="1"/>
          </p:nvPr>
        </p:nvSpPr>
        <p:spPr>
          <a:xfrm>
            <a:off x="1378134" y="4069079"/>
            <a:ext cx="5022666" cy="1463040"/>
          </a:xfrm>
        </p:spPr>
        <p:txBody>
          <a:bodyPr lIns="91440" rIns="91440" anchor="t">
            <a:normAutofit/>
          </a:bodyPr>
          <a:lstStyle>
            <a:lvl1pPr marL="0" indent="0" algn="l">
              <a:lnSpc>
                <a:spcPct val="100000"/>
              </a:lnSpc>
              <a:spcBef>
                <a:spcPts val="0"/>
              </a:spcBef>
              <a:buNone/>
              <a:defRPr lang="en-US" sz="2000" kern="1200" dirty="0">
                <a:solidFill>
                  <a:schemeClr val="tx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noProof="0"/>
              <a:t>Click to edit Master subtitle style</a:t>
            </a:r>
          </a:p>
        </p:txBody>
      </p:sp>
      <p:sp>
        <p:nvSpPr>
          <p:cNvPr id="33" name="Rectangle 32">
            <a:extLst>
              <a:ext uri="{FF2B5EF4-FFF2-40B4-BE49-F238E27FC236}">
                <a16:creationId xmlns:a16="http://schemas.microsoft.com/office/drawing/2014/main" id="{E905A207-2310-4F94-86E5-13B4CCC359EC}"/>
              </a:ext>
              <a:ext uri="{C183D7F6-B498-43B3-948B-1728B52AA6E4}">
                <adec:decorative xmlns:adec="http://schemas.microsoft.com/office/drawing/2017/decorative" val="1"/>
              </a:ext>
            </a:extLst>
          </p:cNvPr>
          <p:cNvSpPr/>
          <p:nvPr userDrawn="1"/>
        </p:nvSpPr>
        <p:spPr>
          <a:xfrm rot="5400000" flipV="1">
            <a:off x="1562101" y="-114299"/>
            <a:ext cx="304797" cy="533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noProof="0" dirty="0"/>
              <a:t>Insert Image</a:t>
            </a:r>
          </a:p>
        </p:txBody>
      </p:sp>
    </p:spTree>
    <p:extLst>
      <p:ext uri="{BB962C8B-B14F-4D97-AF65-F5344CB8AC3E}">
        <p14:creationId xmlns:p14="http://schemas.microsoft.com/office/powerpoint/2010/main" val="2625404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2667000"/>
            <a:ext cx="10288693"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21552918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_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695425977"/>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_sea gree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14886579"/>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_Orang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1497185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_Pink">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3237540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_Light 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1176658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_Gre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85362088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_Blue_Triangle patch 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605BCA9F-FC20-461D-9118-7EC2AC28D050}"/>
              </a:ext>
              <a:ext uri="{C183D7F6-B498-43B3-948B-1728B52AA6E4}">
                <adec:decorative xmlns:adec="http://schemas.microsoft.com/office/drawing/2017/decorative" val="1"/>
              </a:ext>
            </a:extLst>
          </p:cNvPr>
          <p:cNvSpPr/>
          <p:nvPr userDrawn="1"/>
        </p:nvSpPr>
        <p:spPr>
          <a:xfrm>
            <a:off x="3175958" y="0"/>
            <a:ext cx="9016043" cy="6858000"/>
          </a:xfrm>
          <a:custGeom>
            <a:avLst/>
            <a:gdLst>
              <a:gd name="connsiteX0" fmla="*/ 5153328 w 9016043"/>
              <a:gd name="connsiteY0" fmla="*/ 0 h 6858000"/>
              <a:gd name="connsiteX1" fmla="*/ 9016043 w 9016043"/>
              <a:gd name="connsiteY1" fmla="*/ 0 h 6858000"/>
              <a:gd name="connsiteX2" fmla="*/ 9016043 w 9016043"/>
              <a:gd name="connsiteY2" fmla="*/ 6858000 h 6858000"/>
              <a:gd name="connsiteX3" fmla="*/ 0 w 9016043"/>
              <a:gd name="connsiteY3" fmla="*/ 6858000 h 6858000"/>
              <a:gd name="connsiteX4" fmla="*/ 5153328 w 9016043"/>
              <a:gd name="connsiteY4" fmla="*/ 68183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6043" h="6858000">
                <a:moveTo>
                  <a:pt x="5153328" y="0"/>
                </a:moveTo>
                <a:lnTo>
                  <a:pt x="9016043" y="0"/>
                </a:lnTo>
                <a:lnTo>
                  <a:pt x="9016043" y="6858000"/>
                </a:lnTo>
                <a:lnTo>
                  <a:pt x="0" y="6858000"/>
                </a:lnTo>
                <a:lnTo>
                  <a:pt x="5153328" y="68183"/>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70409251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2667000"/>
            <a:ext cx="5775960"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9" name="Picture Placeholder 8">
            <a:extLst>
              <a:ext uri="{FF2B5EF4-FFF2-40B4-BE49-F238E27FC236}">
                <a16:creationId xmlns:a16="http://schemas.microsoft.com/office/drawing/2014/main" id="{17C4BA0D-DEC0-450E-8F4D-B0E6D2D7D0C3}"/>
              </a:ext>
            </a:extLst>
          </p:cNvPr>
          <p:cNvSpPr>
            <a:spLocks noGrp="1"/>
          </p:cNvSpPr>
          <p:nvPr>
            <p:ph type="pic" sz="quarter" idx="17" hasCustomPrompt="1"/>
          </p:nvPr>
        </p:nvSpPr>
        <p:spPr>
          <a:xfrm>
            <a:off x="6629399" y="2667000"/>
            <a:ext cx="5013959" cy="3660775"/>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Slide Number Placeholder 5">
            <a:extLst>
              <a:ext uri="{FF2B5EF4-FFF2-40B4-BE49-F238E27FC236}">
                <a16:creationId xmlns:a16="http://schemas.microsoft.com/office/drawing/2014/main" id="{8F869F17-9BF3-4974-956D-0CBCD60BA35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14213777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Content and Image_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2667000"/>
            <a:ext cx="5775960"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9" name="Picture Placeholder 8">
            <a:extLst>
              <a:ext uri="{FF2B5EF4-FFF2-40B4-BE49-F238E27FC236}">
                <a16:creationId xmlns:a16="http://schemas.microsoft.com/office/drawing/2014/main" id="{17C4BA0D-DEC0-450E-8F4D-B0E6D2D7D0C3}"/>
              </a:ext>
            </a:extLst>
          </p:cNvPr>
          <p:cNvSpPr>
            <a:spLocks noGrp="1"/>
          </p:cNvSpPr>
          <p:nvPr>
            <p:ph type="pic" sz="quarter" idx="17" hasCustomPrompt="1"/>
          </p:nvPr>
        </p:nvSpPr>
        <p:spPr>
          <a:xfrm>
            <a:off x="6629399" y="2667000"/>
            <a:ext cx="5013959" cy="3660775"/>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Slide Number Placeholder 5">
            <a:extLst>
              <a:ext uri="{FF2B5EF4-FFF2-40B4-BE49-F238E27FC236}">
                <a16:creationId xmlns:a16="http://schemas.microsoft.com/office/drawing/2014/main" id="{A654DBB0-1027-4E5D-B635-00F2F173A24F}"/>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4337710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_DeepYellow">
    <p:bg>
      <p:bgPr>
        <a:solidFill>
          <a:schemeClr val="bg1">
            <a:lumMod val="95000"/>
          </a:schemeClr>
        </a:solidFill>
        <a:effectLst/>
      </p:bgPr>
    </p:bg>
    <p:spTree>
      <p:nvGrpSpPr>
        <p:cNvPr id="1" name=""/>
        <p:cNvGrpSpPr/>
        <p:nvPr/>
      </p:nvGrpSpPr>
      <p:grpSpPr>
        <a:xfrm>
          <a:off x="0" y="0"/>
          <a:ext cx="0" cy="0"/>
          <a:chOff x="0" y="0"/>
          <a:chExt cx="0" cy="0"/>
        </a:xfrm>
      </p:grpSpPr>
      <p:sp>
        <p:nvSpPr>
          <p:cNvPr id="53" name="Text Placeholder 52">
            <a:extLst>
              <a:ext uri="{FF2B5EF4-FFF2-40B4-BE49-F238E27FC236}">
                <a16:creationId xmlns:a16="http://schemas.microsoft.com/office/drawing/2014/main" id="{4016877F-9863-4CBC-B4AF-D4764DBA673B}"/>
              </a:ext>
              <a:ext uri="{C183D7F6-B498-43B3-948B-1728B52AA6E4}">
                <adec:decorative xmlns:adec="http://schemas.microsoft.com/office/drawing/2017/decorative" val="1"/>
              </a:ext>
            </a:extLst>
          </p:cNvPr>
          <p:cNvSpPr>
            <a:spLocks noGrp="1"/>
          </p:cNvSpPr>
          <p:nvPr>
            <p:ph type="body" sz="quarter" idx="14" hasCustomPrompt="1"/>
          </p:nvPr>
        </p:nvSpPr>
        <p:spPr>
          <a:xfrm>
            <a:off x="1181099" y="457200"/>
            <a:ext cx="8128343" cy="6248400"/>
          </a:xfrm>
          <a:custGeom>
            <a:avLst/>
            <a:gdLst>
              <a:gd name="connsiteX0" fmla="*/ 0 w 8128343"/>
              <a:gd name="connsiteY0" fmla="*/ 0 h 6248400"/>
              <a:gd name="connsiteX1" fmla="*/ 8128343 w 8128343"/>
              <a:gd name="connsiteY1" fmla="*/ 0 h 6248400"/>
              <a:gd name="connsiteX2" fmla="*/ 8128343 w 8128343"/>
              <a:gd name="connsiteY2" fmla="*/ 3258609 h 6248400"/>
              <a:gd name="connsiteX3" fmla="*/ 5858354 w 8128343"/>
              <a:gd name="connsiteY3" fmla="*/ 6248400 h 6248400"/>
              <a:gd name="connsiteX4" fmla="*/ 0 w 8128343"/>
              <a:gd name="connsiteY4" fmla="*/ 6248400 h 624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8343" h="6248400">
                <a:moveTo>
                  <a:pt x="0" y="0"/>
                </a:moveTo>
                <a:lnTo>
                  <a:pt x="8128343" y="0"/>
                </a:lnTo>
                <a:lnTo>
                  <a:pt x="8128343" y="3258609"/>
                </a:lnTo>
                <a:lnTo>
                  <a:pt x="5858354" y="6248400"/>
                </a:lnTo>
                <a:lnTo>
                  <a:pt x="0" y="62484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GB" sz="1800" dirty="0">
                <a:solidFill>
                  <a:schemeClr val="lt1">
                    <a:alpha val="0"/>
                  </a:schemeClr>
                </a:solidFill>
              </a:defRPr>
            </a:lvl1pPr>
          </a:lstStyle>
          <a:p>
            <a:pPr marL="0" lvl="0" algn="ctr"/>
            <a:r>
              <a:rPr lang="en-US" noProof="0"/>
              <a:t>I</a:t>
            </a:r>
          </a:p>
        </p:txBody>
      </p:sp>
      <p:sp>
        <p:nvSpPr>
          <p:cNvPr id="48" name="Freeform: Shape 47">
            <a:extLst>
              <a:ext uri="{FF2B5EF4-FFF2-40B4-BE49-F238E27FC236}">
                <a16:creationId xmlns:a16="http://schemas.microsoft.com/office/drawing/2014/main" id="{9070D0C4-1F90-4B84-B84E-8285FA0A01B0}"/>
              </a:ext>
            </a:extLst>
          </p:cNvPr>
          <p:cNvSpPr/>
          <p:nvPr userDrawn="1"/>
        </p:nvSpPr>
        <p:spPr>
          <a:xfrm rot="2232448">
            <a:off x="9455741" y="-926244"/>
            <a:ext cx="131438" cy="8710488"/>
          </a:xfrm>
          <a:custGeom>
            <a:avLst/>
            <a:gdLst>
              <a:gd name="connsiteX0" fmla="*/ 0 w 131438"/>
              <a:gd name="connsiteY0" fmla="*/ 99793 h 8710488"/>
              <a:gd name="connsiteX1" fmla="*/ 131438 w 131438"/>
              <a:gd name="connsiteY1" fmla="*/ 0 h 8710488"/>
              <a:gd name="connsiteX2" fmla="*/ 131438 w 131438"/>
              <a:gd name="connsiteY2" fmla="*/ 8610694 h 8710488"/>
              <a:gd name="connsiteX3" fmla="*/ 0 w 131438"/>
              <a:gd name="connsiteY3" fmla="*/ 8710488 h 8710488"/>
            </a:gdLst>
            <a:ahLst/>
            <a:cxnLst>
              <a:cxn ang="0">
                <a:pos x="connsiteX0" y="connsiteY0"/>
              </a:cxn>
              <a:cxn ang="0">
                <a:pos x="connsiteX1" y="connsiteY1"/>
              </a:cxn>
              <a:cxn ang="0">
                <a:pos x="connsiteX2" y="connsiteY2"/>
              </a:cxn>
              <a:cxn ang="0">
                <a:pos x="connsiteX3" y="connsiteY3"/>
              </a:cxn>
            </a:cxnLst>
            <a:rect l="l" t="t" r="r" b="b"/>
            <a:pathLst>
              <a:path w="131438" h="8710488">
                <a:moveTo>
                  <a:pt x="0" y="99793"/>
                </a:moveTo>
                <a:lnTo>
                  <a:pt x="131438" y="0"/>
                </a:lnTo>
                <a:lnTo>
                  <a:pt x="131438" y="8610694"/>
                </a:lnTo>
                <a:lnTo>
                  <a:pt x="0" y="87104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9" name="Freeform: Shape 48">
            <a:extLst>
              <a:ext uri="{FF2B5EF4-FFF2-40B4-BE49-F238E27FC236}">
                <a16:creationId xmlns:a16="http://schemas.microsoft.com/office/drawing/2014/main" id="{B8546525-A0E6-4238-93BC-5D43C93A450D}"/>
              </a:ext>
              <a:ext uri="{C183D7F6-B498-43B3-948B-1728B52AA6E4}">
                <adec:decorative xmlns:adec="http://schemas.microsoft.com/office/drawing/2017/decorative" val="1"/>
              </a:ext>
            </a:extLst>
          </p:cNvPr>
          <p:cNvSpPr/>
          <p:nvPr userDrawn="1"/>
        </p:nvSpPr>
        <p:spPr>
          <a:xfrm rot="2232448">
            <a:off x="9332817" y="-941780"/>
            <a:ext cx="172357" cy="8741560"/>
          </a:xfrm>
          <a:custGeom>
            <a:avLst/>
            <a:gdLst>
              <a:gd name="connsiteX0" fmla="*/ 172357 w 172357"/>
              <a:gd name="connsiteY0" fmla="*/ 0 h 8741560"/>
              <a:gd name="connsiteX1" fmla="*/ 172357 w 172357"/>
              <a:gd name="connsiteY1" fmla="*/ 8610698 h 8741560"/>
              <a:gd name="connsiteX2" fmla="*/ 0 w 172357"/>
              <a:gd name="connsiteY2" fmla="*/ 8741560 h 8741560"/>
              <a:gd name="connsiteX3" fmla="*/ 0 w 172357"/>
              <a:gd name="connsiteY3" fmla="*/ 130862 h 8741560"/>
            </a:gdLst>
            <a:ahLst/>
            <a:cxnLst>
              <a:cxn ang="0">
                <a:pos x="connsiteX0" y="connsiteY0"/>
              </a:cxn>
              <a:cxn ang="0">
                <a:pos x="connsiteX1" y="connsiteY1"/>
              </a:cxn>
              <a:cxn ang="0">
                <a:pos x="connsiteX2" y="connsiteY2"/>
              </a:cxn>
              <a:cxn ang="0">
                <a:pos x="connsiteX3" y="connsiteY3"/>
              </a:cxn>
            </a:cxnLst>
            <a:rect l="l" t="t" r="r" b="b"/>
            <a:pathLst>
              <a:path w="172357" h="8741560">
                <a:moveTo>
                  <a:pt x="172357" y="0"/>
                </a:moveTo>
                <a:lnTo>
                  <a:pt x="172357" y="8610698"/>
                </a:lnTo>
                <a:lnTo>
                  <a:pt x="0" y="8741560"/>
                </a:lnTo>
                <a:lnTo>
                  <a:pt x="0" y="13086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599" y="304800"/>
            <a:ext cx="8128343" cy="62484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noProof="0"/>
              <a:t>I</a:t>
            </a:r>
          </a:p>
        </p:txBody>
      </p:sp>
      <p:sp>
        <p:nvSpPr>
          <p:cNvPr id="2" name="Title 1"/>
          <p:cNvSpPr>
            <a:spLocks noGrp="1"/>
          </p:cNvSpPr>
          <p:nvPr>
            <p:ph type="ctrTitle"/>
          </p:nvPr>
        </p:nvSpPr>
        <p:spPr>
          <a:xfrm>
            <a:off x="1378135" y="1219199"/>
            <a:ext cx="7232465" cy="2732439"/>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noProof="0"/>
              <a:t>Click to edit Master title style</a:t>
            </a:r>
          </a:p>
        </p:txBody>
      </p:sp>
      <p:sp>
        <p:nvSpPr>
          <p:cNvPr id="3" name="Subtitle 2"/>
          <p:cNvSpPr>
            <a:spLocks noGrp="1"/>
          </p:cNvSpPr>
          <p:nvPr>
            <p:ph type="subTitle" idx="1"/>
          </p:nvPr>
        </p:nvSpPr>
        <p:spPr>
          <a:xfrm>
            <a:off x="1378134" y="4069079"/>
            <a:ext cx="5022666" cy="1463040"/>
          </a:xfrm>
        </p:spPr>
        <p:txBody>
          <a:bodyPr lIns="91440" rIns="91440" anchor="t">
            <a:normAutofit/>
          </a:bodyPr>
          <a:lstStyle>
            <a:lvl1pPr marL="0" indent="0" algn="l">
              <a:lnSpc>
                <a:spcPct val="100000"/>
              </a:lnSpc>
              <a:spcBef>
                <a:spcPts val="0"/>
              </a:spcBef>
              <a:buNone/>
              <a:defRPr lang="en-US" sz="2000" kern="1200" dirty="0">
                <a:solidFill>
                  <a:schemeClr val="tx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noProof="0"/>
              <a:t>Click to edit Master subtitle style</a:t>
            </a:r>
          </a:p>
        </p:txBody>
      </p:sp>
      <p:sp>
        <p:nvSpPr>
          <p:cNvPr id="33" name="Rectangle 32">
            <a:extLst>
              <a:ext uri="{FF2B5EF4-FFF2-40B4-BE49-F238E27FC236}">
                <a16:creationId xmlns:a16="http://schemas.microsoft.com/office/drawing/2014/main" id="{E905A207-2310-4F94-86E5-13B4CCC359EC}"/>
              </a:ext>
              <a:ext uri="{C183D7F6-B498-43B3-948B-1728B52AA6E4}">
                <adec:decorative xmlns:adec="http://schemas.microsoft.com/office/drawing/2017/decorative" val="1"/>
              </a:ext>
            </a:extLst>
          </p:cNvPr>
          <p:cNvSpPr/>
          <p:nvPr userDrawn="1"/>
        </p:nvSpPr>
        <p:spPr>
          <a:xfrm rot="5400000" flipV="1">
            <a:off x="1562101" y="-114299"/>
            <a:ext cx="304797" cy="533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noProof="0" dirty="0"/>
              <a:t>Insert Image</a:t>
            </a:r>
          </a:p>
        </p:txBody>
      </p:sp>
    </p:spTree>
    <p:extLst>
      <p:ext uri="{BB962C8B-B14F-4D97-AF65-F5344CB8AC3E}">
        <p14:creationId xmlns:p14="http://schemas.microsoft.com/office/powerpoint/2010/main" val="13920827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title Content and Image_Top shape white bar">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5334001" y="112976"/>
            <a:ext cx="6858000" cy="6745024"/>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2" name="Text Placeholder 16">
            <a:extLst>
              <a:ext uri="{FF2B5EF4-FFF2-40B4-BE49-F238E27FC236}">
                <a16:creationId xmlns:a16="http://schemas.microsoft.com/office/drawing/2014/main" id="{E59725C5-1168-4A5F-B420-8E0562019687}"/>
              </a:ext>
            </a:extLst>
          </p:cNvPr>
          <p:cNvSpPr>
            <a:spLocks noGrp="1"/>
          </p:cNvSpPr>
          <p:nvPr>
            <p:ph type="body" sz="quarter" idx="19" hasCustomPrompt="1"/>
          </p:nvPr>
        </p:nvSpPr>
        <p:spPr>
          <a:xfrm rot="5400000">
            <a:off x="5238089" y="208890"/>
            <a:ext cx="6745024" cy="6553200"/>
          </a:xfrm>
          <a:gradFill flip="none" rotWithShape="1">
            <a:gsLst>
              <a:gs pos="0">
                <a:schemeClr val="bg1"/>
              </a:gs>
              <a:gs pos="82000">
                <a:schemeClr val="bg1">
                  <a:alpha val="0"/>
                </a:schemeClr>
              </a:gs>
            </a:gsLst>
            <a:lin ang="16200000" scaled="1"/>
            <a:tileRect/>
          </a:gradFill>
          <a:effectLst/>
        </p:spPr>
        <p:txBody>
          <a:bodyPr/>
          <a:lstStyle>
            <a:lvl1pPr marL="0" indent="0">
              <a:buNone/>
              <a:defRPr>
                <a:solidFill>
                  <a:schemeClr val="tx1">
                    <a:alpha val="0"/>
                  </a:schemeClr>
                </a:solidFill>
              </a:defRPr>
            </a:lvl1pPr>
          </a:lstStyle>
          <a:p>
            <a:pPr lvl="0"/>
            <a:r>
              <a:rPr lang="en-US" noProof="0"/>
              <a:t>I</a:t>
            </a:r>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2667000"/>
            <a:ext cx="5775960"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6" name="Slide Number Placeholder 5">
            <a:extLst>
              <a:ext uri="{FF2B5EF4-FFF2-40B4-BE49-F238E27FC236}">
                <a16:creationId xmlns:a16="http://schemas.microsoft.com/office/drawing/2014/main" id="{7532AFA8-ADE4-4C3E-AF0A-235C724999FF}"/>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74772115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guide id="3" pos="432"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Content and half horizontal Image_Top shape bar">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548641" y="2667001"/>
            <a:ext cx="11094718" cy="1757126"/>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709677"/>
            <a:ext cx="11094717" cy="1500876"/>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4232B29A-2701-4A73-83CF-09E0AB1B2DD0}"/>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94641073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title Content and half Image_Top shape bar">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548641" y="2667001"/>
            <a:ext cx="5775959" cy="3543552"/>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6553200" y="2667001"/>
            <a:ext cx="5090157" cy="3543552"/>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6A52166E-5DA9-4AA1-9355-E8DBFDD90AE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96409594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alf Image Title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3735623"/>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617492"/>
            <a:ext cx="9890759" cy="1527048"/>
          </a:xfrm>
        </p:spPr>
        <p:txBody>
          <a:bodyPr lIns="91440" rIns="91440">
            <a:normAutofit/>
          </a:bodyPr>
          <a:lstStyle>
            <a:lvl1pPr>
              <a:defRPr sz="1800"/>
            </a:lvl1pPr>
            <a:lvl2pPr>
              <a:defRPr sz="1600"/>
            </a:lvl2pPr>
            <a:lvl3pPr>
              <a:defRPr sz="14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2" name="Slide Number Placeholder 5">
            <a:extLst>
              <a:ext uri="{FF2B5EF4-FFF2-40B4-BE49-F238E27FC236}">
                <a16:creationId xmlns:a16="http://schemas.microsoft.com/office/drawing/2014/main" id="{E9FF8476-DF8C-4276-8CF6-44BC91B88C2C}"/>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127005339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alf Image Title Two column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3735623"/>
            <a:ext cx="111099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4617492"/>
            <a:ext cx="5212080" cy="1527048"/>
          </a:xfrm>
        </p:spPr>
        <p:txBody>
          <a:bodyPr lIns="91440" rIns="91440">
            <a:normAutofit/>
          </a:bodyPr>
          <a:lstStyle>
            <a:lvl1pPr>
              <a:defRPr sz="1800"/>
            </a:lvl1pPr>
            <a:lvl2pPr>
              <a:defRPr sz="1600"/>
            </a:lvl2pPr>
            <a:lvl3pPr>
              <a:defRPr sz="14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2" name="Content Placeholder 6">
            <a:extLst>
              <a:ext uri="{FF2B5EF4-FFF2-40B4-BE49-F238E27FC236}">
                <a16:creationId xmlns:a16="http://schemas.microsoft.com/office/drawing/2014/main" id="{E93A96C6-A4F2-43F1-A47D-0D52EF29954B}"/>
              </a:ext>
            </a:extLst>
          </p:cNvPr>
          <p:cNvSpPr>
            <a:spLocks noGrp="1"/>
          </p:cNvSpPr>
          <p:nvPr>
            <p:ph sz="quarter" idx="19"/>
          </p:nvPr>
        </p:nvSpPr>
        <p:spPr>
          <a:xfrm>
            <a:off x="6446520" y="4617492"/>
            <a:ext cx="5212080" cy="1527048"/>
          </a:xfrm>
        </p:spPr>
        <p:txBody>
          <a:bodyPr lIns="91440" rIns="91440">
            <a:normAutofit/>
          </a:bodyPr>
          <a:lstStyle>
            <a:lvl1pPr>
              <a:defRPr sz="1800"/>
            </a:lvl1pPr>
            <a:lvl2pPr>
              <a:defRPr sz="1600"/>
            </a:lvl2pPr>
            <a:lvl3pPr>
              <a:defRPr sz="14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Slide Number Placeholder 5">
            <a:extLst>
              <a:ext uri="{FF2B5EF4-FFF2-40B4-BE49-F238E27FC236}">
                <a16:creationId xmlns:a16="http://schemas.microsoft.com/office/drawing/2014/main" id="{FC5AD12C-F7F6-431D-ABA4-F7E37CACEAC6}"/>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49003048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Half Image Title Two column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1721698" y="3735622"/>
            <a:ext cx="5013960" cy="2408917"/>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Text Placeholder 16">
            <a:extLst>
              <a:ext uri="{FF2B5EF4-FFF2-40B4-BE49-F238E27FC236}">
                <a16:creationId xmlns:a16="http://schemas.microsoft.com/office/drawing/2014/main" id="{38376498-C218-4EDB-8416-A59802EF2018}"/>
              </a:ext>
              <a:ext uri="{C183D7F6-B498-43B3-948B-1728B52AA6E4}">
                <adec:decorative xmlns:adec="http://schemas.microsoft.com/office/drawing/2017/decorative" val="1"/>
              </a:ext>
            </a:extLst>
          </p:cNvPr>
          <p:cNvSpPr>
            <a:spLocks noGrp="1"/>
          </p:cNvSpPr>
          <p:nvPr>
            <p:ph type="body" sz="quarter" idx="20" hasCustomPrompt="1"/>
          </p:nvPr>
        </p:nvSpPr>
        <p:spPr>
          <a:xfrm>
            <a:off x="7239000" y="1981199"/>
            <a:ext cx="4389542" cy="4163339"/>
          </a:xfrm>
          <a:solidFill>
            <a:schemeClr val="bg1"/>
          </a:solidFill>
          <a:ln w="28575">
            <a:solidFill>
              <a:schemeClr val="accent2"/>
            </a:solidFill>
          </a:ln>
          <a:effectLst/>
        </p:spPr>
        <p:txBody>
          <a:bodyPr/>
          <a:lstStyle>
            <a:lvl1pPr marL="0" indent="0">
              <a:buNone/>
              <a:defRPr>
                <a:solidFill>
                  <a:schemeClr val="tx1">
                    <a:alpha val="0"/>
                  </a:schemeClr>
                </a:solidFill>
              </a:defRPr>
            </a:lvl1pPr>
          </a:lstStyle>
          <a:p>
            <a:pPr lvl="0"/>
            <a:r>
              <a:rPr lang="en-US" noProof="0"/>
              <a:t>I</a:t>
            </a:r>
          </a:p>
        </p:txBody>
      </p:sp>
      <p:sp>
        <p:nvSpPr>
          <p:cNvPr id="12" name="Content Placeholder 6">
            <a:extLst>
              <a:ext uri="{FF2B5EF4-FFF2-40B4-BE49-F238E27FC236}">
                <a16:creationId xmlns:a16="http://schemas.microsoft.com/office/drawing/2014/main" id="{E93A96C6-A4F2-43F1-A47D-0D52EF29954B}"/>
              </a:ext>
            </a:extLst>
          </p:cNvPr>
          <p:cNvSpPr>
            <a:spLocks noGrp="1"/>
          </p:cNvSpPr>
          <p:nvPr>
            <p:ph sz="quarter" idx="19" hasCustomPrompt="1"/>
          </p:nvPr>
        </p:nvSpPr>
        <p:spPr>
          <a:xfrm>
            <a:off x="7589520" y="2286000"/>
            <a:ext cx="3688080" cy="3581400"/>
          </a:xfrm>
        </p:spPr>
        <p:txBody>
          <a:bodyPr lIns="91440" rIns="91440">
            <a:normAutofit/>
          </a:bodyPr>
          <a:lstStyle>
            <a:lvl1pPr marL="0" indent="0">
              <a:lnSpc>
                <a:spcPct val="100000"/>
              </a:lnSpc>
              <a:spcBef>
                <a:spcPts val="0"/>
              </a:spcBef>
              <a:spcAft>
                <a:spcPts val="0"/>
              </a:spcAft>
              <a:buNone/>
              <a:defRPr sz="3200">
                <a:solidFill>
                  <a:schemeClr val="accent2"/>
                </a:solidFill>
              </a:defRPr>
            </a:lvl1pPr>
            <a:lvl2pPr>
              <a:defRPr sz="1600"/>
            </a:lvl2pPr>
            <a:lvl3pPr>
              <a:defRPr sz="1400"/>
            </a:lvl3pPr>
            <a:lvl4pPr>
              <a:defRPr sz="1200"/>
            </a:lvl4pPr>
            <a:lvl5pPr>
              <a:defRPr sz="1200"/>
            </a:lvl5pPr>
          </a:lstStyle>
          <a:p>
            <a:pPr lvl="0"/>
            <a:r>
              <a:rPr lang="en-US" noProof="0"/>
              <a:t>Important Content</a:t>
            </a:r>
          </a:p>
        </p:txBody>
      </p:sp>
      <p:sp>
        <p:nvSpPr>
          <p:cNvPr id="8" name="Picture Placeholder 7">
            <a:extLst>
              <a:ext uri="{FF2B5EF4-FFF2-40B4-BE49-F238E27FC236}">
                <a16:creationId xmlns:a16="http://schemas.microsoft.com/office/drawing/2014/main" id="{1EC81B64-070E-43F3-BCB5-833AB965D638}"/>
              </a:ext>
              <a:ext uri="{C183D7F6-B498-43B3-948B-1728B52AA6E4}">
                <adec:decorative xmlns:adec="http://schemas.microsoft.com/office/drawing/2017/decorative" val="1"/>
              </a:ext>
            </a:extLst>
          </p:cNvPr>
          <p:cNvSpPr>
            <a:spLocks noGrp="1"/>
          </p:cNvSpPr>
          <p:nvPr>
            <p:ph type="pic" sz="quarter" idx="21" hasCustomPrompt="1"/>
          </p:nvPr>
        </p:nvSpPr>
        <p:spPr>
          <a:xfrm>
            <a:off x="548944" y="3717925"/>
            <a:ext cx="914400" cy="930275"/>
          </a:xfrm>
        </p:spPr>
        <p:txBody>
          <a:bodyPr anchor="ctr"/>
          <a:lstStyle>
            <a:lvl1pPr marL="0" indent="0" algn="ctr">
              <a:buNone/>
              <a:defRPr/>
            </a:lvl1pPr>
          </a:lstStyle>
          <a:p>
            <a:r>
              <a:rPr lang="en-US" noProof="0" dirty="0"/>
              <a:t>Icon</a:t>
            </a:r>
          </a:p>
        </p:txBody>
      </p:sp>
      <p:sp>
        <p:nvSpPr>
          <p:cNvPr id="15" name="Slide Number Placeholder 5">
            <a:extLst>
              <a:ext uri="{FF2B5EF4-FFF2-40B4-BE49-F238E27FC236}">
                <a16:creationId xmlns:a16="http://schemas.microsoft.com/office/drawing/2014/main" id="{8D5893EC-1256-429B-9581-379342C2368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166643193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alf Image Multiple images Title Two column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7315200" y="4176259"/>
            <a:ext cx="4343400" cy="1968280"/>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4" name="Picture Placeholder 8">
            <a:extLst>
              <a:ext uri="{FF2B5EF4-FFF2-40B4-BE49-F238E27FC236}">
                <a16:creationId xmlns:a16="http://schemas.microsoft.com/office/drawing/2014/main" id="{96DE17A8-F4B7-4571-A6E8-FD28BA425B19}"/>
              </a:ext>
              <a:ext uri="{C183D7F6-B498-43B3-948B-1728B52AA6E4}">
                <adec:decorative xmlns:adec="http://schemas.microsoft.com/office/drawing/2017/decorative" val="1"/>
              </a:ext>
            </a:extLst>
          </p:cNvPr>
          <p:cNvSpPr>
            <a:spLocks noGrp="1"/>
          </p:cNvSpPr>
          <p:nvPr>
            <p:ph type="pic" sz="quarter" idx="19" hasCustomPrompt="1"/>
          </p:nvPr>
        </p:nvSpPr>
        <p:spPr>
          <a:xfrm>
            <a:off x="542834" y="1066801"/>
            <a:ext cx="3505199" cy="507773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5" name="Picture Placeholder 8">
            <a:extLst>
              <a:ext uri="{FF2B5EF4-FFF2-40B4-BE49-F238E27FC236}">
                <a16:creationId xmlns:a16="http://schemas.microsoft.com/office/drawing/2014/main" id="{9D9A0502-98A2-467D-BE1C-CE8391C73BF4}"/>
              </a:ext>
              <a:ext uri="{C183D7F6-B498-43B3-948B-1728B52AA6E4}">
                <adec:decorative xmlns:adec="http://schemas.microsoft.com/office/drawing/2017/decorative" val="1"/>
              </a:ext>
            </a:extLst>
          </p:cNvPr>
          <p:cNvSpPr>
            <a:spLocks noGrp="1"/>
          </p:cNvSpPr>
          <p:nvPr>
            <p:ph type="pic" sz="quarter" idx="20" hasCustomPrompt="1"/>
          </p:nvPr>
        </p:nvSpPr>
        <p:spPr>
          <a:xfrm>
            <a:off x="4191000" y="4343400"/>
            <a:ext cx="2743200" cy="180113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6" name="Picture Placeholder 8">
            <a:extLst>
              <a:ext uri="{FF2B5EF4-FFF2-40B4-BE49-F238E27FC236}">
                <a16:creationId xmlns:a16="http://schemas.microsoft.com/office/drawing/2014/main" id="{8298DB4E-3B92-4CA4-852A-9F647E7219A4}"/>
              </a:ext>
              <a:ext uri="{C183D7F6-B498-43B3-948B-1728B52AA6E4}">
                <adec:decorative xmlns:adec="http://schemas.microsoft.com/office/drawing/2017/decorative" val="1"/>
              </a:ext>
            </a:extLst>
          </p:cNvPr>
          <p:cNvSpPr>
            <a:spLocks noGrp="1"/>
          </p:cNvSpPr>
          <p:nvPr>
            <p:ph type="pic" sz="quarter" idx="21" hasCustomPrompt="1"/>
          </p:nvPr>
        </p:nvSpPr>
        <p:spPr>
          <a:xfrm>
            <a:off x="4191000" y="1066801"/>
            <a:ext cx="2743200" cy="3126023"/>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Slide Number Placeholder 5">
            <a:extLst>
              <a:ext uri="{FF2B5EF4-FFF2-40B4-BE49-F238E27FC236}">
                <a16:creationId xmlns:a16="http://schemas.microsoft.com/office/drawing/2014/main" id="{2E528B4D-15E8-4161-96F7-75D0217AD20C}"/>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26942956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ull Image with Top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6745024"/>
          </a:xfrm>
          <a:prstGeom prst="rect">
            <a:avLst/>
          </a:prstGeom>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Slide Number Placeholder 5">
            <a:extLst>
              <a:ext uri="{FF2B5EF4-FFF2-40B4-BE49-F238E27FC236}">
                <a16:creationId xmlns:a16="http://schemas.microsoft.com/office/drawing/2014/main" id="{7C67066A-9B9E-468B-97C6-94BF615FA94E}"/>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2" name="Title 1">
            <a:extLst>
              <a:ext uri="{FF2B5EF4-FFF2-40B4-BE49-F238E27FC236}">
                <a16:creationId xmlns:a16="http://schemas.microsoft.com/office/drawing/2014/main" id="{A82AF7E6-6C19-4A41-BFA5-44C4F2A371E9}"/>
              </a:ext>
            </a:extLst>
          </p:cNvPr>
          <p:cNvSpPr>
            <a:spLocks noGrp="1"/>
          </p:cNvSpPr>
          <p:nvPr>
            <p:ph type="title"/>
          </p:nvPr>
        </p:nvSpPr>
        <p:spPr>
          <a:xfrm>
            <a:off x="548640" y="548640"/>
            <a:ext cx="11106150" cy="518160"/>
          </a:xfrm>
        </p:spPr>
        <p:txBody>
          <a:bodyPr/>
          <a:lstStyle/>
          <a:p>
            <a:r>
              <a:rPr lang="en-US"/>
              <a:t>Click to edit Master title style</a:t>
            </a:r>
          </a:p>
        </p:txBody>
      </p:sp>
    </p:spTree>
    <p:extLst>
      <p:ext uri="{BB962C8B-B14F-4D97-AF65-F5344CB8AC3E}">
        <p14:creationId xmlns:p14="http://schemas.microsoft.com/office/powerpoint/2010/main" val="31112475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dirty="0"/>
              <a:t>Insert Image</a:t>
            </a:r>
            <a:endParaRPr lang="en-GB" dirty="0"/>
          </a:p>
        </p:txBody>
      </p:sp>
      <p:sp>
        <p:nvSpPr>
          <p:cNvPr id="7" name="Slide Number Placeholder 5">
            <a:extLst>
              <a:ext uri="{FF2B5EF4-FFF2-40B4-BE49-F238E27FC236}">
                <a16:creationId xmlns:a16="http://schemas.microsoft.com/office/drawing/2014/main" id="{9FC59837-0A86-4467-BB38-E2AC882F314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
        <p:nvSpPr>
          <p:cNvPr id="2" name="Title 1">
            <a:extLst>
              <a:ext uri="{FF2B5EF4-FFF2-40B4-BE49-F238E27FC236}">
                <a16:creationId xmlns:a16="http://schemas.microsoft.com/office/drawing/2014/main" id="{78857779-E765-4EC2-825C-B8E41285A0C7}"/>
              </a:ext>
            </a:extLst>
          </p:cNvPr>
          <p:cNvSpPr>
            <a:spLocks noGrp="1"/>
          </p:cNvSpPr>
          <p:nvPr>
            <p:ph type="title"/>
          </p:nvPr>
        </p:nvSpPr>
        <p:spPr>
          <a:xfrm>
            <a:off x="548640" y="548640"/>
            <a:ext cx="11106150" cy="518160"/>
          </a:xfrm>
        </p:spPr>
        <p:txBody>
          <a:bodyPr/>
          <a:lstStyle/>
          <a:p>
            <a:r>
              <a:rPr lang="en-US"/>
              <a:t>Click to edit Master title style</a:t>
            </a:r>
          </a:p>
        </p:txBody>
      </p:sp>
    </p:spTree>
    <p:extLst>
      <p:ext uri="{BB962C8B-B14F-4D97-AF65-F5344CB8AC3E}">
        <p14:creationId xmlns:p14="http://schemas.microsoft.com/office/powerpoint/2010/main" val="100460700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Full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dirty="0"/>
              <a:t>Insert Image</a:t>
            </a:r>
            <a:endParaRPr lang="en-GB" dirty="0"/>
          </a:p>
        </p:txBody>
      </p:sp>
      <p:sp>
        <p:nvSpPr>
          <p:cNvPr id="6" name="Text Placeholder 16">
            <a:extLst>
              <a:ext uri="{FF2B5EF4-FFF2-40B4-BE49-F238E27FC236}">
                <a16:creationId xmlns:a16="http://schemas.microsoft.com/office/drawing/2014/main" id="{16932398-C947-4474-88D6-4117EC391CEF}"/>
              </a:ext>
              <a:ext uri="{C183D7F6-B498-43B3-948B-1728B52AA6E4}">
                <adec:decorative xmlns:adec="http://schemas.microsoft.com/office/drawing/2017/decorative" val="1"/>
              </a:ext>
            </a:extLst>
          </p:cNvPr>
          <p:cNvSpPr>
            <a:spLocks noGrp="1"/>
          </p:cNvSpPr>
          <p:nvPr>
            <p:ph type="body" sz="quarter" idx="20" hasCustomPrompt="1"/>
          </p:nvPr>
        </p:nvSpPr>
        <p:spPr>
          <a:xfrm>
            <a:off x="7261801" y="1189969"/>
            <a:ext cx="4389542" cy="4677431"/>
          </a:xfrm>
          <a:solidFill>
            <a:schemeClr val="bg1">
              <a:alpha val="88000"/>
            </a:schemeClr>
          </a:solidFill>
          <a:ln w="28575">
            <a:solidFill>
              <a:schemeClr val="accent2"/>
            </a:solidFill>
          </a:ln>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Content Placeholder 6">
            <a:extLst>
              <a:ext uri="{FF2B5EF4-FFF2-40B4-BE49-F238E27FC236}">
                <a16:creationId xmlns:a16="http://schemas.microsoft.com/office/drawing/2014/main" id="{88FDA84E-9F5D-4D50-8133-68FB098D7135}"/>
              </a:ext>
            </a:extLst>
          </p:cNvPr>
          <p:cNvSpPr>
            <a:spLocks noGrp="1"/>
          </p:cNvSpPr>
          <p:nvPr>
            <p:ph sz="quarter" idx="19" hasCustomPrompt="1"/>
          </p:nvPr>
        </p:nvSpPr>
        <p:spPr>
          <a:xfrm>
            <a:off x="7612321" y="1494770"/>
            <a:ext cx="3688080" cy="3915430"/>
          </a:xfrm>
        </p:spPr>
        <p:txBody>
          <a:bodyPr lIns="91440" rIns="91440">
            <a:normAutofit/>
          </a:bodyPr>
          <a:lstStyle>
            <a:lvl1pPr marL="0" indent="0">
              <a:lnSpc>
                <a:spcPct val="100000"/>
              </a:lnSpc>
              <a:spcBef>
                <a:spcPts val="0"/>
              </a:spcBef>
              <a:spcAft>
                <a:spcPts val="0"/>
              </a:spcAft>
              <a:buNone/>
              <a:defRPr sz="3200"/>
            </a:lvl1pPr>
            <a:lvl2pPr>
              <a:defRPr sz="1600"/>
            </a:lvl2pPr>
            <a:lvl3pPr>
              <a:defRPr sz="1400"/>
            </a:lvl3pPr>
            <a:lvl4pPr>
              <a:defRPr sz="1200"/>
            </a:lvl4pPr>
            <a:lvl5pPr>
              <a:defRPr sz="1200"/>
            </a:lvl5pPr>
          </a:lstStyle>
          <a:p>
            <a:pPr lvl="0"/>
            <a:r>
              <a:rPr lang="en-US" dirty="0"/>
              <a:t>Important Content</a:t>
            </a:r>
            <a:endParaRPr lang="en-GB" dirty="0"/>
          </a:p>
        </p:txBody>
      </p:sp>
      <p:sp>
        <p:nvSpPr>
          <p:cNvPr id="10" name="Slide Number Placeholder 5">
            <a:extLst>
              <a:ext uri="{FF2B5EF4-FFF2-40B4-BE49-F238E27FC236}">
                <a16:creationId xmlns:a16="http://schemas.microsoft.com/office/drawing/2014/main" id="{5AE16EF6-8987-4193-B346-1BEA14401CC6}"/>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
        <p:nvSpPr>
          <p:cNvPr id="2" name="Title 1">
            <a:extLst>
              <a:ext uri="{FF2B5EF4-FFF2-40B4-BE49-F238E27FC236}">
                <a16:creationId xmlns:a16="http://schemas.microsoft.com/office/drawing/2014/main" id="{5E2D4840-4EB5-4438-9A16-D0006A68A19E}"/>
              </a:ext>
            </a:extLst>
          </p:cNvPr>
          <p:cNvSpPr>
            <a:spLocks noGrp="1"/>
          </p:cNvSpPr>
          <p:nvPr>
            <p:ph type="title"/>
          </p:nvPr>
        </p:nvSpPr>
        <p:spPr>
          <a:xfrm>
            <a:off x="548640" y="548640"/>
            <a:ext cx="11106150" cy="641329"/>
          </a:xfrm>
        </p:spPr>
        <p:txBody>
          <a:bodyPr/>
          <a:lstStyle/>
          <a:p>
            <a:r>
              <a:rPr lang="en-US"/>
              <a:t>Click to edit Master title style</a:t>
            </a:r>
          </a:p>
        </p:txBody>
      </p:sp>
    </p:spTree>
    <p:extLst>
      <p:ext uri="{BB962C8B-B14F-4D97-AF65-F5344CB8AC3E}">
        <p14:creationId xmlns:p14="http://schemas.microsoft.com/office/powerpoint/2010/main" val="1691470651"/>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_DeepYellow">
    <p:bg>
      <p:bgPr>
        <a:solidFill>
          <a:schemeClr val="bg1">
            <a:lumMod val="95000"/>
          </a:schemeClr>
        </a:solidFill>
        <a:effectLst/>
      </p:bgPr>
    </p:bg>
    <p:spTree>
      <p:nvGrpSpPr>
        <p:cNvPr id="1" name=""/>
        <p:cNvGrpSpPr/>
        <p:nvPr/>
      </p:nvGrpSpPr>
      <p:grpSpPr>
        <a:xfrm>
          <a:off x="0" y="0"/>
          <a:ext cx="0" cy="0"/>
          <a:chOff x="0" y="0"/>
          <a:chExt cx="0" cy="0"/>
        </a:xfrm>
      </p:grpSpPr>
      <p:sp>
        <p:nvSpPr>
          <p:cNvPr id="11" name="Text Placeholder 16">
            <a:extLst>
              <a:ext uri="{FF2B5EF4-FFF2-40B4-BE49-F238E27FC236}">
                <a16:creationId xmlns:a16="http://schemas.microsoft.com/office/drawing/2014/main" id="{50D09E5B-B146-4D08-82EC-846DD89B0B87}"/>
              </a:ext>
              <a:ext uri="{C183D7F6-B498-43B3-948B-1728B52AA6E4}">
                <adec:decorative xmlns:adec="http://schemas.microsoft.com/office/drawing/2017/decorative" val="1"/>
              </a:ext>
            </a:extLst>
          </p:cNvPr>
          <p:cNvSpPr>
            <a:spLocks noGrp="1"/>
          </p:cNvSpPr>
          <p:nvPr>
            <p:ph type="body" sz="quarter" idx="16" hasCustomPrompt="1"/>
          </p:nvPr>
        </p:nvSpPr>
        <p:spPr>
          <a:xfrm>
            <a:off x="660462" y="0"/>
            <a:ext cx="9931338" cy="6823040"/>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2" name="Text Placeholder 16">
            <a:extLst>
              <a:ext uri="{FF2B5EF4-FFF2-40B4-BE49-F238E27FC236}">
                <a16:creationId xmlns:a16="http://schemas.microsoft.com/office/drawing/2014/main" id="{88940597-2E9A-4141-B2D0-C488487F11D7}"/>
              </a:ext>
              <a:ext uri="{C183D7F6-B498-43B3-948B-1728B52AA6E4}">
                <adec:decorative xmlns:adec="http://schemas.microsoft.com/office/drawing/2017/decorative" val="1"/>
              </a:ext>
            </a:extLst>
          </p:cNvPr>
          <p:cNvSpPr>
            <a:spLocks noGrp="1"/>
          </p:cNvSpPr>
          <p:nvPr>
            <p:ph type="body" sz="quarter" idx="17" hasCustomPrompt="1"/>
          </p:nvPr>
        </p:nvSpPr>
        <p:spPr>
          <a:xfrm>
            <a:off x="533400" y="0"/>
            <a:ext cx="50863" cy="6858000"/>
          </a:xfrm>
          <a:solidFill>
            <a:schemeClr val="accent2"/>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0" name="Text Placeholder 16">
            <a:extLst>
              <a:ext uri="{FF2B5EF4-FFF2-40B4-BE49-F238E27FC236}">
                <a16:creationId xmlns:a16="http://schemas.microsoft.com/office/drawing/2014/main" id="{0CC06030-90E1-4B3F-AFDF-369354FBFE62}"/>
              </a:ext>
              <a:ext uri="{C183D7F6-B498-43B3-948B-1728B52AA6E4}">
                <adec:decorative xmlns:adec="http://schemas.microsoft.com/office/drawing/2017/decorative" val="1"/>
              </a:ext>
            </a:extLst>
          </p:cNvPr>
          <p:cNvSpPr>
            <a:spLocks noGrp="1"/>
          </p:cNvSpPr>
          <p:nvPr>
            <p:ph type="body" sz="quarter" idx="15" hasCustomPrompt="1"/>
          </p:nvPr>
        </p:nvSpPr>
        <p:spPr>
          <a:xfrm>
            <a:off x="990600" y="609600"/>
            <a:ext cx="7429500" cy="56388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95400" y="1905000"/>
            <a:ext cx="5864382" cy="2275238"/>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1295400" y="4297679"/>
            <a:ext cx="4072586" cy="1463040"/>
          </a:xfrm>
        </p:spPr>
        <p:txBody>
          <a:bodyPr lIns="91440" rIns="91440" anchor="t">
            <a:normAutofit/>
          </a:bodyPr>
          <a:lstStyle>
            <a:lvl1pPr marL="0" indent="0" algn="l">
              <a:lnSpc>
                <a:spcPct val="100000"/>
              </a:lnSpc>
              <a:spcBef>
                <a:spcPts val="0"/>
              </a:spcBef>
              <a:buNone/>
              <a:defRPr lang="en-US" sz="2000" kern="1200" dirty="0">
                <a:solidFill>
                  <a:schemeClr val="tx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13" name="Text Placeholder 16">
            <a:extLst>
              <a:ext uri="{FF2B5EF4-FFF2-40B4-BE49-F238E27FC236}">
                <a16:creationId xmlns:a16="http://schemas.microsoft.com/office/drawing/2014/main" id="{EA44EEDB-C599-41AA-9D84-D53811C28804}"/>
              </a:ext>
              <a:ext uri="{C183D7F6-B498-43B3-948B-1728B52AA6E4}">
                <adec:decorative xmlns:adec="http://schemas.microsoft.com/office/drawing/2017/decorative" val="1"/>
              </a:ext>
            </a:extLst>
          </p:cNvPr>
          <p:cNvSpPr>
            <a:spLocks noGrp="1"/>
          </p:cNvSpPr>
          <p:nvPr>
            <p:ph type="body" sz="quarter" idx="18" hasCustomPrompt="1"/>
          </p:nvPr>
        </p:nvSpPr>
        <p:spPr>
          <a:xfrm>
            <a:off x="450896" y="0"/>
            <a:ext cx="63502" cy="6858000"/>
          </a:xfrm>
          <a:solidFill>
            <a:schemeClr val="accent2"/>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4" name="Text Placeholder 16">
            <a:extLst>
              <a:ext uri="{FF2B5EF4-FFF2-40B4-BE49-F238E27FC236}">
                <a16:creationId xmlns:a16="http://schemas.microsoft.com/office/drawing/2014/main" id="{FE574478-76DE-4613-8FBD-36B353081849}"/>
              </a:ext>
              <a:ext uri="{C183D7F6-B498-43B3-948B-1728B52AA6E4}">
                <adec:decorative xmlns:adec="http://schemas.microsoft.com/office/drawing/2017/decorative" val="1"/>
              </a:ext>
            </a:extLst>
          </p:cNvPr>
          <p:cNvSpPr>
            <a:spLocks noGrp="1"/>
          </p:cNvSpPr>
          <p:nvPr>
            <p:ph type="body" sz="quarter" idx="19" hasCustomPrompt="1"/>
          </p:nvPr>
        </p:nvSpPr>
        <p:spPr>
          <a:xfrm>
            <a:off x="368391" y="0"/>
            <a:ext cx="63502" cy="6858000"/>
          </a:xfrm>
          <a:solidFill>
            <a:schemeClr val="accent2"/>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dirty="0"/>
              <a:t>Insert Image</a:t>
            </a:r>
            <a:endParaRPr lang="en-GB" dirty="0"/>
          </a:p>
        </p:txBody>
      </p:sp>
    </p:spTree>
    <p:extLst>
      <p:ext uri="{BB962C8B-B14F-4D97-AF65-F5344CB8AC3E}">
        <p14:creationId xmlns:p14="http://schemas.microsoft.com/office/powerpoint/2010/main" val="36956533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Full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noProof="0" dirty="0"/>
              <a:t>Insert Image</a:t>
            </a:r>
          </a:p>
        </p:txBody>
      </p:sp>
      <p:sp>
        <p:nvSpPr>
          <p:cNvPr id="6" name="Text Placeholder 16">
            <a:extLst>
              <a:ext uri="{FF2B5EF4-FFF2-40B4-BE49-F238E27FC236}">
                <a16:creationId xmlns:a16="http://schemas.microsoft.com/office/drawing/2014/main" id="{16932398-C947-4474-88D6-4117EC391CEF}"/>
              </a:ext>
              <a:ext uri="{C183D7F6-B498-43B3-948B-1728B52AA6E4}">
                <adec:decorative xmlns:adec="http://schemas.microsoft.com/office/drawing/2017/decorative" val="1"/>
              </a:ext>
            </a:extLst>
          </p:cNvPr>
          <p:cNvSpPr>
            <a:spLocks noGrp="1"/>
          </p:cNvSpPr>
          <p:nvPr>
            <p:ph type="body" sz="quarter" idx="20" hasCustomPrompt="1"/>
          </p:nvPr>
        </p:nvSpPr>
        <p:spPr>
          <a:xfrm>
            <a:off x="552269" y="1189969"/>
            <a:ext cx="4389542" cy="4677431"/>
          </a:xfrm>
          <a:solidFill>
            <a:schemeClr val="accent2">
              <a:alpha val="88000"/>
            </a:schemeClr>
          </a:solidFill>
          <a:ln w="28575">
            <a:solidFill>
              <a:schemeClr val="accent2"/>
            </a:solidFill>
          </a:ln>
          <a:effectLst/>
        </p:spPr>
        <p:txBody>
          <a:bodyPr/>
          <a:lstStyle>
            <a:lvl1pPr marL="0" indent="0">
              <a:buNone/>
              <a:defRPr>
                <a:solidFill>
                  <a:schemeClr val="tx1">
                    <a:alpha val="0"/>
                  </a:schemeClr>
                </a:solidFill>
              </a:defRPr>
            </a:lvl1pPr>
          </a:lstStyle>
          <a:p>
            <a:pPr lvl="0"/>
            <a:r>
              <a:rPr lang="en-US" noProof="0"/>
              <a:t>I</a:t>
            </a:r>
          </a:p>
        </p:txBody>
      </p:sp>
      <p:sp>
        <p:nvSpPr>
          <p:cNvPr id="7" name="Content Placeholder 6">
            <a:extLst>
              <a:ext uri="{FF2B5EF4-FFF2-40B4-BE49-F238E27FC236}">
                <a16:creationId xmlns:a16="http://schemas.microsoft.com/office/drawing/2014/main" id="{88FDA84E-9F5D-4D50-8133-68FB098D7135}"/>
              </a:ext>
            </a:extLst>
          </p:cNvPr>
          <p:cNvSpPr>
            <a:spLocks noGrp="1"/>
          </p:cNvSpPr>
          <p:nvPr>
            <p:ph sz="quarter" idx="19" hasCustomPrompt="1"/>
          </p:nvPr>
        </p:nvSpPr>
        <p:spPr>
          <a:xfrm>
            <a:off x="902789" y="1494770"/>
            <a:ext cx="3688080" cy="3915430"/>
          </a:xfrm>
        </p:spPr>
        <p:txBody>
          <a:bodyPr lIns="91440" rIns="91440">
            <a:normAutofit/>
          </a:bodyPr>
          <a:lstStyle>
            <a:lvl1pPr marL="0" indent="0">
              <a:lnSpc>
                <a:spcPct val="100000"/>
              </a:lnSpc>
              <a:spcBef>
                <a:spcPts val="0"/>
              </a:spcBef>
              <a:spcAft>
                <a:spcPts val="0"/>
              </a:spcAft>
              <a:buNone/>
              <a:defRPr sz="3200">
                <a:solidFill>
                  <a:schemeClr val="bg1"/>
                </a:solidFill>
              </a:defRPr>
            </a:lvl1pPr>
            <a:lvl2pPr>
              <a:defRPr sz="1600"/>
            </a:lvl2pPr>
            <a:lvl3pPr>
              <a:defRPr sz="1400"/>
            </a:lvl3pPr>
            <a:lvl4pPr>
              <a:defRPr sz="1200"/>
            </a:lvl4pPr>
            <a:lvl5pPr>
              <a:defRPr sz="1200"/>
            </a:lvl5pPr>
          </a:lstStyle>
          <a:p>
            <a:pPr lvl="0"/>
            <a:r>
              <a:rPr lang="en-US" noProof="0"/>
              <a:t>Important Content</a:t>
            </a:r>
          </a:p>
        </p:txBody>
      </p:sp>
      <p:sp>
        <p:nvSpPr>
          <p:cNvPr id="10" name="Slide Number Placeholder 5">
            <a:extLst>
              <a:ext uri="{FF2B5EF4-FFF2-40B4-BE49-F238E27FC236}">
                <a16:creationId xmlns:a16="http://schemas.microsoft.com/office/drawing/2014/main" id="{1AC89BA5-7D71-4838-92DC-A9DD44EC0557}"/>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2" name="Title 1">
            <a:extLst>
              <a:ext uri="{FF2B5EF4-FFF2-40B4-BE49-F238E27FC236}">
                <a16:creationId xmlns:a16="http://schemas.microsoft.com/office/drawing/2014/main" id="{75614DBA-0879-4C83-B4B4-EECB085A204E}"/>
              </a:ext>
            </a:extLst>
          </p:cNvPr>
          <p:cNvSpPr>
            <a:spLocks noGrp="1"/>
          </p:cNvSpPr>
          <p:nvPr>
            <p:ph type="title"/>
          </p:nvPr>
        </p:nvSpPr>
        <p:spPr>
          <a:xfrm>
            <a:off x="548640" y="548640"/>
            <a:ext cx="11106150" cy="441960"/>
          </a:xfrm>
        </p:spPr>
        <p:txBody>
          <a:bodyPr/>
          <a:lstStyle/>
          <a:p>
            <a:r>
              <a:rPr lang="en-US"/>
              <a:t>Click to edit Master title style</a:t>
            </a:r>
          </a:p>
        </p:txBody>
      </p:sp>
    </p:spTree>
    <p:extLst>
      <p:ext uri="{BB962C8B-B14F-4D97-AF65-F5344CB8AC3E}">
        <p14:creationId xmlns:p14="http://schemas.microsoft.com/office/powerpoint/2010/main" val="121976815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ubtitle Content and half Image_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021648"/>
            <a:ext cx="5090157"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3429000"/>
            <a:ext cx="5090157" cy="424732"/>
          </a:xfrm>
          <a:noFill/>
        </p:spPr>
        <p:txBody>
          <a:bodyPr wrap="square" lIns="91440" rIns="91440">
            <a:spAutoFit/>
          </a:bodyPr>
          <a:lstStyle>
            <a:lvl1pPr marL="0" indent="0">
              <a:buNone/>
              <a:defRPr sz="2400" b="1">
                <a:solidFill>
                  <a:schemeClr val="tx2"/>
                </a:solidFill>
              </a:defRPr>
            </a:lvl1pPr>
          </a:lstStyle>
          <a:p>
            <a:pPr lvl="0"/>
            <a:r>
              <a:rPr lang="en-US" noProof="0"/>
              <a:t>ADD ADDITIONAL TEXT </a:t>
            </a:r>
          </a:p>
        </p:txBody>
      </p:sp>
      <p:sp>
        <p:nvSpPr>
          <p:cNvPr id="12" name="Content Placeholder 6">
            <a:extLst>
              <a:ext uri="{FF2B5EF4-FFF2-40B4-BE49-F238E27FC236}">
                <a16:creationId xmlns:a16="http://schemas.microsoft.com/office/drawing/2014/main" id="{2E79C3B8-3CB6-4D76-8182-4489C35C869A}"/>
              </a:ext>
            </a:extLst>
          </p:cNvPr>
          <p:cNvSpPr>
            <a:spLocks noGrp="1"/>
          </p:cNvSpPr>
          <p:nvPr>
            <p:ph sz="quarter" idx="19"/>
          </p:nvPr>
        </p:nvSpPr>
        <p:spPr>
          <a:xfrm>
            <a:off x="6527803" y="4021648"/>
            <a:ext cx="5090157"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7">
            <a:extLst>
              <a:ext uri="{FF2B5EF4-FFF2-40B4-BE49-F238E27FC236}">
                <a16:creationId xmlns:a16="http://schemas.microsoft.com/office/drawing/2014/main" id="{0CBC5711-960A-4093-BF8D-E1FB5C4179A9}"/>
              </a:ext>
            </a:extLst>
          </p:cNvPr>
          <p:cNvSpPr>
            <a:spLocks noGrp="1"/>
          </p:cNvSpPr>
          <p:nvPr>
            <p:ph type="body" sz="quarter" idx="20" hasCustomPrompt="1"/>
          </p:nvPr>
        </p:nvSpPr>
        <p:spPr>
          <a:xfrm>
            <a:off x="6527803" y="3429000"/>
            <a:ext cx="5090157" cy="424732"/>
          </a:xfrm>
          <a:noFill/>
        </p:spPr>
        <p:txBody>
          <a:bodyPr wrap="square" lIns="91440" rIns="91440">
            <a:spAutoFit/>
          </a:bodyPr>
          <a:lstStyle>
            <a:lvl1pPr marL="0" indent="0">
              <a:buNone/>
              <a:defRPr sz="2400" b="1">
                <a:solidFill>
                  <a:schemeClr val="accent2"/>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423061"/>
            <a:ext cx="711197" cy="723544"/>
          </a:xfrm>
        </p:spPr>
        <p:txBody>
          <a:bodyPr anchor="ctr"/>
          <a:lstStyle>
            <a:lvl1pPr marL="0" indent="0" algn="ctr">
              <a:buNone/>
              <a:defRPr/>
            </a:lvl1pPr>
          </a:lstStyle>
          <a:p>
            <a:r>
              <a:rPr lang="en-US" noProof="0" dirty="0"/>
              <a:t>Icon</a:t>
            </a:r>
          </a:p>
        </p:txBody>
      </p:sp>
      <p:sp>
        <p:nvSpPr>
          <p:cNvPr id="15" name="Picture Placeholder 7">
            <a:extLst>
              <a:ext uri="{FF2B5EF4-FFF2-40B4-BE49-F238E27FC236}">
                <a16:creationId xmlns:a16="http://schemas.microsoft.com/office/drawing/2014/main" id="{6C4C965C-0B8E-48F5-AAAC-C3237DCB2911}"/>
              </a:ext>
              <a:ext uri="{C183D7F6-B498-43B3-948B-1728B52AA6E4}">
                <adec:decorative xmlns:adec="http://schemas.microsoft.com/office/drawing/2017/decorative" val="1"/>
              </a:ext>
            </a:extLst>
          </p:cNvPr>
          <p:cNvSpPr>
            <a:spLocks noGrp="1"/>
          </p:cNvSpPr>
          <p:nvPr>
            <p:ph type="pic" sz="quarter" idx="22" hasCustomPrompt="1"/>
          </p:nvPr>
        </p:nvSpPr>
        <p:spPr>
          <a:xfrm>
            <a:off x="6527803" y="2423061"/>
            <a:ext cx="711197" cy="723544"/>
          </a:xfrm>
        </p:spPr>
        <p:txBody>
          <a:bodyPr anchor="ctr"/>
          <a:lstStyle>
            <a:lvl1pPr marL="0" indent="0" algn="ctr">
              <a:buNone/>
              <a:defRPr/>
            </a:lvl1pPr>
          </a:lstStyle>
          <a:p>
            <a:r>
              <a:rPr lang="en-US" noProof="0" dirty="0"/>
              <a:t>Icon</a:t>
            </a:r>
          </a:p>
        </p:txBody>
      </p:sp>
      <p:sp>
        <p:nvSpPr>
          <p:cNvPr id="17" name="Slide Number Placeholder 5">
            <a:extLst>
              <a:ext uri="{FF2B5EF4-FFF2-40B4-BE49-F238E27FC236}">
                <a16:creationId xmlns:a16="http://schemas.microsoft.com/office/drawing/2014/main" id="{C94646A1-59D8-49D7-B0E1-B7771AB22D4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98066805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Subtitle Content and half Image_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021648"/>
            <a:ext cx="3474720"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3429000"/>
            <a:ext cx="3474720" cy="424732"/>
          </a:xfrm>
          <a:noFill/>
        </p:spPr>
        <p:txBody>
          <a:bodyPr wrap="square" lIns="91440" rIns="91440">
            <a:noAutofit/>
          </a:bodyPr>
          <a:lstStyle>
            <a:lvl1pPr marL="0" indent="0">
              <a:buNone/>
              <a:defRPr sz="2400" b="1">
                <a:solidFill>
                  <a:schemeClr val="tx2"/>
                </a:solidFill>
              </a:defRPr>
            </a:lvl1pPr>
          </a:lstStyle>
          <a:p>
            <a:pPr lvl="0"/>
            <a:r>
              <a:rPr lang="en-US" noProof="0"/>
              <a:t>ADD ADDITIONAL TEXT </a:t>
            </a:r>
          </a:p>
        </p:txBody>
      </p:sp>
      <p:sp>
        <p:nvSpPr>
          <p:cNvPr id="12" name="Content Placeholder 6">
            <a:extLst>
              <a:ext uri="{FF2B5EF4-FFF2-40B4-BE49-F238E27FC236}">
                <a16:creationId xmlns:a16="http://schemas.microsoft.com/office/drawing/2014/main" id="{2E79C3B8-3CB6-4D76-8182-4489C35C869A}"/>
              </a:ext>
            </a:extLst>
          </p:cNvPr>
          <p:cNvSpPr>
            <a:spLocks noGrp="1"/>
          </p:cNvSpPr>
          <p:nvPr>
            <p:ph sz="quarter" idx="19"/>
          </p:nvPr>
        </p:nvSpPr>
        <p:spPr>
          <a:xfrm>
            <a:off x="4358640" y="4021648"/>
            <a:ext cx="3474720"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7">
            <a:extLst>
              <a:ext uri="{FF2B5EF4-FFF2-40B4-BE49-F238E27FC236}">
                <a16:creationId xmlns:a16="http://schemas.microsoft.com/office/drawing/2014/main" id="{0CBC5711-960A-4093-BF8D-E1FB5C4179A9}"/>
              </a:ext>
            </a:extLst>
          </p:cNvPr>
          <p:cNvSpPr>
            <a:spLocks noGrp="1"/>
          </p:cNvSpPr>
          <p:nvPr>
            <p:ph type="body" sz="quarter" idx="20" hasCustomPrompt="1"/>
          </p:nvPr>
        </p:nvSpPr>
        <p:spPr>
          <a:xfrm>
            <a:off x="4358640" y="3429000"/>
            <a:ext cx="3474720" cy="424732"/>
          </a:xfrm>
          <a:noFill/>
        </p:spPr>
        <p:txBody>
          <a:bodyPr wrap="square" lIns="91440" rIns="91440">
            <a:noAutofit/>
          </a:bodyPr>
          <a:lstStyle>
            <a:lvl1pPr marL="0" indent="0">
              <a:buNone/>
              <a:defRPr sz="2400" b="1">
                <a:solidFill>
                  <a:schemeClr val="accent5"/>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423061"/>
            <a:ext cx="711197" cy="723544"/>
          </a:xfrm>
        </p:spPr>
        <p:txBody>
          <a:bodyPr anchor="ctr"/>
          <a:lstStyle>
            <a:lvl1pPr marL="0" indent="0" algn="ctr">
              <a:buNone/>
              <a:defRPr/>
            </a:lvl1pPr>
          </a:lstStyle>
          <a:p>
            <a:r>
              <a:rPr lang="en-US" noProof="0" dirty="0"/>
              <a:t>Icon</a:t>
            </a:r>
          </a:p>
        </p:txBody>
      </p:sp>
      <p:sp>
        <p:nvSpPr>
          <p:cNvPr id="15" name="Picture Placeholder 7">
            <a:extLst>
              <a:ext uri="{FF2B5EF4-FFF2-40B4-BE49-F238E27FC236}">
                <a16:creationId xmlns:a16="http://schemas.microsoft.com/office/drawing/2014/main" id="{6C4C965C-0B8E-48F5-AAAC-C3237DCB2911}"/>
              </a:ext>
              <a:ext uri="{C183D7F6-B498-43B3-948B-1728B52AA6E4}">
                <adec:decorative xmlns:adec="http://schemas.microsoft.com/office/drawing/2017/decorative" val="1"/>
              </a:ext>
            </a:extLst>
          </p:cNvPr>
          <p:cNvSpPr>
            <a:spLocks noGrp="1"/>
          </p:cNvSpPr>
          <p:nvPr>
            <p:ph type="pic" sz="quarter" idx="22" hasCustomPrompt="1"/>
          </p:nvPr>
        </p:nvSpPr>
        <p:spPr>
          <a:xfrm>
            <a:off x="4358640" y="2423061"/>
            <a:ext cx="711197" cy="723544"/>
          </a:xfrm>
        </p:spPr>
        <p:txBody>
          <a:bodyPr anchor="ctr"/>
          <a:lstStyle>
            <a:lvl1pPr marL="0" indent="0" algn="ctr">
              <a:buNone/>
              <a:defRPr/>
            </a:lvl1pPr>
          </a:lstStyle>
          <a:p>
            <a:r>
              <a:rPr lang="en-US" noProof="0" dirty="0"/>
              <a:t>Icon</a:t>
            </a:r>
          </a:p>
        </p:txBody>
      </p:sp>
      <p:sp>
        <p:nvSpPr>
          <p:cNvPr id="16" name="Content Placeholder 6">
            <a:extLst>
              <a:ext uri="{FF2B5EF4-FFF2-40B4-BE49-F238E27FC236}">
                <a16:creationId xmlns:a16="http://schemas.microsoft.com/office/drawing/2014/main" id="{F4C1E55C-86D8-4053-9865-59D5B4F8A350}"/>
              </a:ext>
            </a:extLst>
          </p:cNvPr>
          <p:cNvSpPr>
            <a:spLocks noGrp="1"/>
          </p:cNvSpPr>
          <p:nvPr>
            <p:ph sz="quarter" idx="23"/>
          </p:nvPr>
        </p:nvSpPr>
        <p:spPr>
          <a:xfrm>
            <a:off x="8168640" y="4021648"/>
            <a:ext cx="3474720"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3B68B60C-9D86-4961-A5CE-AB650CA3364D}"/>
              </a:ext>
            </a:extLst>
          </p:cNvPr>
          <p:cNvSpPr>
            <a:spLocks noGrp="1"/>
          </p:cNvSpPr>
          <p:nvPr>
            <p:ph type="body" sz="quarter" idx="24" hasCustomPrompt="1"/>
          </p:nvPr>
        </p:nvSpPr>
        <p:spPr>
          <a:xfrm>
            <a:off x="8168640" y="3429000"/>
            <a:ext cx="3474720" cy="424732"/>
          </a:xfrm>
          <a:noFill/>
        </p:spPr>
        <p:txBody>
          <a:bodyPr wrap="square" lIns="91440" rIns="91440">
            <a:noAutofit/>
          </a:bodyPr>
          <a:lstStyle>
            <a:lvl1pPr marL="0" indent="0">
              <a:buNone/>
              <a:defRPr sz="2400" b="1">
                <a:solidFill>
                  <a:schemeClr val="accent2"/>
                </a:solidFill>
              </a:defRPr>
            </a:lvl1pPr>
          </a:lstStyle>
          <a:p>
            <a:pPr lvl="0"/>
            <a:r>
              <a:rPr lang="en-US" noProof="0"/>
              <a:t>ADD ADDITIONAL TEXT </a:t>
            </a:r>
          </a:p>
        </p:txBody>
      </p:sp>
      <p:sp>
        <p:nvSpPr>
          <p:cNvPr id="19" name="Picture Placeholder 7">
            <a:extLst>
              <a:ext uri="{FF2B5EF4-FFF2-40B4-BE49-F238E27FC236}">
                <a16:creationId xmlns:a16="http://schemas.microsoft.com/office/drawing/2014/main" id="{AFE200E7-D3F0-41C3-92B0-E09677035AD0}"/>
              </a:ext>
              <a:ext uri="{C183D7F6-B498-43B3-948B-1728B52AA6E4}">
                <adec:decorative xmlns:adec="http://schemas.microsoft.com/office/drawing/2017/decorative" val="1"/>
              </a:ext>
            </a:extLst>
          </p:cNvPr>
          <p:cNvSpPr>
            <a:spLocks noGrp="1"/>
          </p:cNvSpPr>
          <p:nvPr>
            <p:ph type="pic" sz="quarter" idx="25" hasCustomPrompt="1"/>
          </p:nvPr>
        </p:nvSpPr>
        <p:spPr>
          <a:xfrm>
            <a:off x="8168336" y="2423061"/>
            <a:ext cx="711197" cy="723544"/>
          </a:xfrm>
        </p:spPr>
        <p:txBody>
          <a:bodyPr anchor="ctr"/>
          <a:lstStyle>
            <a:lvl1pPr marL="0" indent="0" algn="ctr">
              <a:buNone/>
              <a:defRPr/>
            </a:lvl1pPr>
          </a:lstStyle>
          <a:p>
            <a:r>
              <a:rPr lang="en-US" noProof="0" dirty="0"/>
              <a:t>Icon</a:t>
            </a:r>
          </a:p>
        </p:txBody>
      </p:sp>
      <p:sp>
        <p:nvSpPr>
          <p:cNvPr id="21" name="Slide Number Placeholder 5">
            <a:extLst>
              <a:ext uri="{FF2B5EF4-FFF2-40B4-BE49-F238E27FC236}">
                <a16:creationId xmlns:a16="http://schemas.microsoft.com/office/drawing/2014/main" id="{520633DF-6AFD-4B07-9AFD-09317A9CC680}"/>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5668240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Icon Content 2 row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hasCustomPrompt="1"/>
          </p:nvPr>
        </p:nvSpPr>
        <p:spPr>
          <a:xfrm>
            <a:off x="5562600" y="2438400"/>
            <a:ext cx="5901458" cy="975260"/>
          </a:xfrm>
        </p:spPr>
        <p:txBody>
          <a:bodyPr lIns="91440" rIns="91440" anchor="ctr">
            <a:noAutofit/>
          </a:bodyPr>
          <a:lstStyle>
            <a:lvl1pPr>
              <a:defRPr/>
            </a:lvl1pPr>
          </a:lstStyle>
          <a:p>
            <a:pPr lvl="0"/>
            <a:r>
              <a:rPr lang="en-US" noProof="0"/>
              <a:t>Description text </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1524000" y="2713664"/>
            <a:ext cx="3474720" cy="424732"/>
          </a:xfrm>
          <a:noFill/>
        </p:spPr>
        <p:txBody>
          <a:bodyPr wrap="square" lIns="91440" rIns="91440">
            <a:noAutofit/>
          </a:bodyPr>
          <a:lstStyle>
            <a:lvl1pPr marL="0" indent="0">
              <a:buNone/>
              <a:defRPr sz="2400" b="1">
                <a:solidFill>
                  <a:schemeClr val="tx2"/>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564258"/>
            <a:ext cx="711197" cy="723544"/>
          </a:xfrm>
        </p:spPr>
        <p:txBody>
          <a:bodyPr anchor="ctr"/>
          <a:lstStyle>
            <a:lvl1pPr marL="0" indent="0" algn="ctr">
              <a:buNone/>
              <a:defRPr/>
            </a:lvl1pPr>
          </a:lstStyle>
          <a:p>
            <a:r>
              <a:rPr lang="en-US" noProof="0" dirty="0"/>
              <a:t>Icon</a:t>
            </a:r>
          </a:p>
        </p:txBody>
      </p:sp>
      <p:sp>
        <p:nvSpPr>
          <p:cNvPr id="20" name="Content Placeholder 6">
            <a:extLst>
              <a:ext uri="{FF2B5EF4-FFF2-40B4-BE49-F238E27FC236}">
                <a16:creationId xmlns:a16="http://schemas.microsoft.com/office/drawing/2014/main" id="{36B305EA-E44E-48DA-922F-20D8D3496709}"/>
              </a:ext>
            </a:extLst>
          </p:cNvPr>
          <p:cNvSpPr>
            <a:spLocks noGrp="1"/>
          </p:cNvSpPr>
          <p:nvPr>
            <p:ph sz="quarter" idx="22" hasCustomPrompt="1"/>
          </p:nvPr>
        </p:nvSpPr>
        <p:spPr>
          <a:xfrm>
            <a:off x="5562600" y="4391622"/>
            <a:ext cx="5901458" cy="975260"/>
          </a:xfrm>
        </p:spPr>
        <p:txBody>
          <a:bodyPr lIns="91440" rIns="91440" anchor="ctr">
            <a:noAutofit/>
          </a:bodyPr>
          <a:lstStyle>
            <a:lvl1pPr>
              <a:defRPr/>
            </a:lvl1pPr>
          </a:lstStyle>
          <a:p>
            <a:pPr lvl="0"/>
            <a:r>
              <a:rPr lang="en-US" noProof="0"/>
              <a:t>Description text </a:t>
            </a:r>
          </a:p>
        </p:txBody>
      </p:sp>
      <p:sp>
        <p:nvSpPr>
          <p:cNvPr id="21" name="Text Placeholder 7">
            <a:extLst>
              <a:ext uri="{FF2B5EF4-FFF2-40B4-BE49-F238E27FC236}">
                <a16:creationId xmlns:a16="http://schemas.microsoft.com/office/drawing/2014/main" id="{038D7323-C655-4E9F-A5C0-AE44AF907081}"/>
              </a:ext>
            </a:extLst>
          </p:cNvPr>
          <p:cNvSpPr>
            <a:spLocks noGrp="1"/>
          </p:cNvSpPr>
          <p:nvPr>
            <p:ph type="body" sz="quarter" idx="23" hasCustomPrompt="1"/>
          </p:nvPr>
        </p:nvSpPr>
        <p:spPr>
          <a:xfrm>
            <a:off x="1524000" y="4666886"/>
            <a:ext cx="3474720" cy="424732"/>
          </a:xfrm>
          <a:noFill/>
        </p:spPr>
        <p:txBody>
          <a:bodyPr wrap="square" lIns="91440" rIns="91440">
            <a:noAutofit/>
          </a:bodyPr>
          <a:lstStyle>
            <a:lvl1pPr marL="0" indent="0">
              <a:buNone/>
              <a:defRPr sz="2400" b="1">
                <a:solidFill>
                  <a:schemeClr val="accent5"/>
                </a:solidFill>
              </a:defRPr>
            </a:lvl1pPr>
          </a:lstStyle>
          <a:p>
            <a:pPr lvl="0"/>
            <a:r>
              <a:rPr lang="en-US" noProof="0"/>
              <a:t>ADD ADDITIONAL TEXT </a:t>
            </a:r>
          </a:p>
        </p:txBody>
      </p:sp>
      <p:sp>
        <p:nvSpPr>
          <p:cNvPr id="22" name="Picture Placeholder 7">
            <a:extLst>
              <a:ext uri="{FF2B5EF4-FFF2-40B4-BE49-F238E27FC236}">
                <a16:creationId xmlns:a16="http://schemas.microsoft.com/office/drawing/2014/main" id="{F79C998E-1F82-4AC1-AD39-82F45A05CED8}"/>
              </a:ext>
              <a:ext uri="{C183D7F6-B498-43B3-948B-1728B52AA6E4}">
                <adec:decorative xmlns:adec="http://schemas.microsoft.com/office/drawing/2017/decorative" val="1"/>
              </a:ext>
            </a:extLst>
          </p:cNvPr>
          <p:cNvSpPr>
            <a:spLocks noGrp="1"/>
          </p:cNvSpPr>
          <p:nvPr>
            <p:ph type="pic" sz="quarter" idx="24" hasCustomPrompt="1"/>
          </p:nvPr>
        </p:nvSpPr>
        <p:spPr>
          <a:xfrm>
            <a:off x="548944" y="4517480"/>
            <a:ext cx="711197" cy="723544"/>
          </a:xfrm>
        </p:spPr>
        <p:txBody>
          <a:bodyPr anchor="ctr"/>
          <a:lstStyle>
            <a:lvl1pPr marL="0" indent="0" algn="ctr">
              <a:buNone/>
              <a:defRPr/>
            </a:lvl1pPr>
          </a:lstStyle>
          <a:p>
            <a:r>
              <a:rPr lang="en-US" noProof="0" dirty="0"/>
              <a:t>Icon</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862157401"/>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Icon Content 3 row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hasCustomPrompt="1"/>
          </p:nvPr>
        </p:nvSpPr>
        <p:spPr>
          <a:xfrm>
            <a:off x="5562600" y="2423061"/>
            <a:ext cx="5901458" cy="1005939"/>
          </a:xfrm>
        </p:spPr>
        <p:txBody>
          <a:bodyPr lIns="91440" rIns="91440"/>
          <a:lstStyle>
            <a:lvl1pPr>
              <a:defRPr/>
            </a:lvl1pPr>
          </a:lstStyle>
          <a:p>
            <a:pPr lvl="0"/>
            <a:r>
              <a:rPr lang="en-US" noProof="0"/>
              <a:t>Description text </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1524000" y="2713664"/>
            <a:ext cx="3810000" cy="424732"/>
          </a:xfrm>
          <a:noFill/>
        </p:spPr>
        <p:txBody>
          <a:bodyPr wrap="square" lIns="91440" rIns="91440" anchor="ctr">
            <a:spAutoFit/>
          </a:bodyPr>
          <a:lstStyle>
            <a:lvl1pPr marL="0" indent="0">
              <a:buNone/>
              <a:defRPr sz="2400" b="1">
                <a:solidFill>
                  <a:schemeClr val="tx2"/>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564258"/>
            <a:ext cx="711197" cy="723544"/>
          </a:xfrm>
        </p:spPr>
        <p:txBody>
          <a:bodyPr anchor="ctr"/>
          <a:lstStyle>
            <a:lvl1pPr marL="0" indent="0" algn="ctr">
              <a:buNone/>
              <a:defRPr/>
            </a:lvl1pPr>
          </a:lstStyle>
          <a:p>
            <a:r>
              <a:rPr lang="en-US" noProof="0" dirty="0"/>
              <a:t>Icon</a:t>
            </a:r>
          </a:p>
        </p:txBody>
      </p:sp>
      <p:sp>
        <p:nvSpPr>
          <p:cNvPr id="20" name="Content Placeholder 6">
            <a:extLst>
              <a:ext uri="{FF2B5EF4-FFF2-40B4-BE49-F238E27FC236}">
                <a16:creationId xmlns:a16="http://schemas.microsoft.com/office/drawing/2014/main" id="{36B305EA-E44E-48DA-922F-20D8D3496709}"/>
              </a:ext>
            </a:extLst>
          </p:cNvPr>
          <p:cNvSpPr>
            <a:spLocks noGrp="1"/>
          </p:cNvSpPr>
          <p:nvPr>
            <p:ph sz="quarter" idx="22" hasCustomPrompt="1"/>
          </p:nvPr>
        </p:nvSpPr>
        <p:spPr>
          <a:xfrm>
            <a:off x="5562600" y="3556396"/>
            <a:ext cx="5901458" cy="1005939"/>
          </a:xfrm>
        </p:spPr>
        <p:txBody>
          <a:bodyPr lIns="91440" rIns="91440"/>
          <a:lstStyle>
            <a:lvl1pPr>
              <a:defRPr/>
            </a:lvl1pPr>
          </a:lstStyle>
          <a:p>
            <a:pPr lvl="0"/>
            <a:r>
              <a:rPr lang="en-US" noProof="0"/>
              <a:t>Description text </a:t>
            </a:r>
          </a:p>
        </p:txBody>
      </p:sp>
      <p:sp>
        <p:nvSpPr>
          <p:cNvPr id="21" name="Text Placeholder 7">
            <a:extLst>
              <a:ext uri="{FF2B5EF4-FFF2-40B4-BE49-F238E27FC236}">
                <a16:creationId xmlns:a16="http://schemas.microsoft.com/office/drawing/2014/main" id="{038D7323-C655-4E9F-A5C0-AE44AF907081}"/>
              </a:ext>
            </a:extLst>
          </p:cNvPr>
          <p:cNvSpPr>
            <a:spLocks noGrp="1"/>
          </p:cNvSpPr>
          <p:nvPr>
            <p:ph type="body" sz="quarter" idx="23" hasCustomPrompt="1"/>
          </p:nvPr>
        </p:nvSpPr>
        <p:spPr>
          <a:xfrm>
            <a:off x="1524000" y="3846999"/>
            <a:ext cx="3810000" cy="424732"/>
          </a:xfrm>
          <a:noFill/>
        </p:spPr>
        <p:txBody>
          <a:bodyPr wrap="square" lIns="91440" rIns="91440" anchor="ctr">
            <a:spAutoFit/>
          </a:bodyPr>
          <a:lstStyle>
            <a:lvl1pPr marL="0" indent="0">
              <a:buNone/>
              <a:defRPr sz="2400" b="1">
                <a:solidFill>
                  <a:schemeClr val="accent5"/>
                </a:solidFill>
              </a:defRPr>
            </a:lvl1pPr>
          </a:lstStyle>
          <a:p>
            <a:pPr lvl="0"/>
            <a:r>
              <a:rPr lang="en-US" noProof="0"/>
              <a:t>ADD ADDITIONAL TEXT </a:t>
            </a:r>
          </a:p>
        </p:txBody>
      </p:sp>
      <p:sp>
        <p:nvSpPr>
          <p:cNvPr id="22" name="Picture Placeholder 7">
            <a:extLst>
              <a:ext uri="{FF2B5EF4-FFF2-40B4-BE49-F238E27FC236}">
                <a16:creationId xmlns:a16="http://schemas.microsoft.com/office/drawing/2014/main" id="{F79C998E-1F82-4AC1-AD39-82F45A05CED8}"/>
              </a:ext>
              <a:ext uri="{C183D7F6-B498-43B3-948B-1728B52AA6E4}">
                <adec:decorative xmlns:adec="http://schemas.microsoft.com/office/drawing/2017/decorative" val="1"/>
              </a:ext>
            </a:extLst>
          </p:cNvPr>
          <p:cNvSpPr>
            <a:spLocks noGrp="1"/>
          </p:cNvSpPr>
          <p:nvPr>
            <p:ph type="pic" sz="quarter" idx="24" hasCustomPrompt="1"/>
          </p:nvPr>
        </p:nvSpPr>
        <p:spPr>
          <a:xfrm>
            <a:off x="548944" y="3697593"/>
            <a:ext cx="711197" cy="723544"/>
          </a:xfrm>
        </p:spPr>
        <p:txBody>
          <a:bodyPr anchor="ctr"/>
          <a:lstStyle>
            <a:lvl1pPr marL="0" indent="0" algn="ctr">
              <a:buNone/>
              <a:defRPr/>
            </a:lvl1pPr>
          </a:lstStyle>
          <a:p>
            <a:r>
              <a:rPr lang="en-US" noProof="0" dirty="0"/>
              <a:t>Icon</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3" name="Content Placeholder 6">
            <a:extLst>
              <a:ext uri="{FF2B5EF4-FFF2-40B4-BE49-F238E27FC236}">
                <a16:creationId xmlns:a16="http://schemas.microsoft.com/office/drawing/2014/main" id="{3FD6DDB9-4D92-43F8-B746-ABBAB109CA1E}"/>
              </a:ext>
            </a:extLst>
          </p:cNvPr>
          <p:cNvSpPr>
            <a:spLocks noGrp="1"/>
          </p:cNvSpPr>
          <p:nvPr>
            <p:ph sz="quarter" idx="25" hasCustomPrompt="1"/>
          </p:nvPr>
        </p:nvSpPr>
        <p:spPr>
          <a:xfrm>
            <a:off x="5562600" y="4689732"/>
            <a:ext cx="5901458" cy="1005939"/>
          </a:xfrm>
        </p:spPr>
        <p:txBody>
          <a:bodyPr lIns="91440" rIns="91440"/>
          <a:lstStyle>
            <a:lvl1pPr>
              <a:defRPr/>
            </a:lvl1pPr>
          </a:lstStyle>
          <a:p>
            <a:pPr lvl="0"/>
            <a:r>
              <a:rPr lang="en-US" noProof="0"/>
              <a:t>Description text </a:t>
            </a:r>
          </a:p>
        </p:txBody>
      </p:sp>
      <p:sp>
        <p:nvSpPr>
          <p:cNvPr id="17" name="Text Placeholder 7">
            <a:extLst>
              <a:ext uri="{FF2B5EF4-FFF2-40B4-BE49-F238E27FC236}">
                <a16:creationId xmlns:a16="http://schemas.microsoft.com/office/drawing/2014/main" id="{13E2F95F-BD26-4AA8-941E-3993C9F1DBBC}"/>
              </a:ext>
            </a:extLst>
          </p:cNvPr>
          <p:cNvSpPr>
            <a:spLocks noGrp="1"/>
          </p:cNvSpPr>
          <p:nvPr>
            <p:ph type="body" sz="quarter" idx="26" hasCustomPrompt="1"/>
          </p:nvPr>
        </p:nvSpPr>
        <p:spPr>
          <a:xfrm>
            <a:off x="1524000" y="4980335"/>
            <a:ext cx="3810000" cy="424732"/>
          </a:xfrm>
          <a:noFill/>
        </p:spPr>
        <p:txBody>
          <a:bodyPr wrap="square" lIns="91440" rIns="91440" anchor="ctr">
            <a:spAutoFit/>
          </a:bodyPr>
          <a:lstStyle>
            <a:lvl1pPr marL="0" indent="0">
              <a:buNone/>
              <a:defRPr sz="2400" b="1">
                <a:solidFill>
                  <a:schemeClr val="accent6"/>
                </a:solidFill>
              </a:defRPr>
            </a:lvl1pPr>
          </a:lstStyle>
          <a:p>
            <a:pPr lvl="0"/>
            <a:r>
              <a:rPr lang="en-US" noProof="0"/>
              <a:t>ADD ADDITIONAL TEXT </a:t>
            </a:r>
          </a:p>
        </p:txBody>
      </p:sp>
      <p:sp>
        <p:nvSpPr>
          <p:cNvPr id="19" name="Picture Placeholder 7">
            <a:extLst>
              <a:ext uri="{FF2B5EF4-FFF2-40B4-BE49-F238E27FC236}">
                <a16:creationId xmlns:a16="http://schemas.microsoft.com/office/drawing/2014/main" id="{68F52DD2-B3F0-4652-8C7B-96406F99FC14}"/>
              </a:ext>
              <a:ext uri="{C183D7F6-B498-43B3-948B-1728B52AA6E4}">
                <adec:decorative xmlns:adec="http://schemas.microsoft.com/office/drawing/2017/decorative" val="1"/>
              </a:ext>
            </a:extLst>
          </p:cNvPr>
          <p:cNvSpPr>
            <a:spLocks noGrp="1"/>
          </p:cNvSpPr>
          <p:nvPr>
            <p:ph type="pic" sz="quarter" idx="27" hasCustomPrompt="1"/>
          </p:nvPr>
        </p:nvSpPr>
        <p:spPr>
          <a:xfrm>
            <a:off x="548944" y="4830929"/>
            <a:ext cx="711197" cy="723544"/>
          </a:xfrm>
        </p:spPr>
        <p:txBody>
          <a:bodyPr anchor="ctr"/>
          <a:lstStyle>
            <a:lvl1pPr marL="0" indent="0" algn="ctr">
              <a:buNone/>
              <a:defRPr/>
            </a:lvl1pPr>
          </a:lstStyle>
          <a:p>
            <a:r>
              <a:rPr lang="en-US" noProof="0" dirty="0"/>
              <a:t>Icon</a:t>
            </a:r>
          </a:p>
        </p:txBody>
      </p:sp>
    </p:spTree>
    <p:extLst>
      <p:ext uri="{BB962C8B-B14F-4D97-AF65-F5344CB8AC3E}">
        <p14:creationId xmlns:p14="http://schemas.microsoft.com/office/powerpoint/2010/main" val="284741103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ide patch Icon Content 3 rows">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hasCustomPrompt="1"/>
          </p:nvPr>
        </p:nvSpPr>
        <p:spPr>
          <a:xfrm>
            <a:off x="7151214" y="2035302"/>
            <a:ext cx="4312844" cy="914490"/>
          </a:xfrm>
        </p:spPr>
        <p:txBody>
          <a:bodyPr lIns="91440" rIns="91440" anchor="ctr">
            <a:noAutofit/>
          </a:bodyPr>
          <a:lstStyle>
            <a:lvl1pPr marL="0" indent="0">
              <a:buNone/>
              <a:defRPr sz="1400"/>
            </a:lvl1pPr>
          </a:lstStyle>
          <a:p>
            <a:pPr lvl="0"/>
            <a:r>
              <a:rPr lang="en-US" noProof="0"/>
              <a:t>Description text </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624840" y="2280181"/>
            <a:ext cx="4937760" cy="424732"/>
          </a:xfrm>
          <a:noFill/>
        </p:spPr>
        <p:txBody>
          <a:bodyPr wrap="square" lIns="91440" rIns="91440" anchor="ctr">
            <a:noAutofit/>
          </a:bodyPr>
          <a:lstStyle>
            <a:lvl1pPr marL="0" indent="0" algn="r">
              <a:buNone/>
              <a:defRPr sz="2000" b="1">
                <a:solidFill>
                  <a:schemeClr val="tx2"/>
                </a:solidFill>
              </a:defRPr>
            </a:lvl1pPr>
          </a:lstStyle>
          <a:p>
            <a:pPr lvl="0"/>
            <a:r>
              <a:rPr lang="en-US" noProof="0"/>
              <a:t>ADD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756426" y="1935993"/>
            <a:ext cx="1094116" cy="111310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lvl1pPr>
          </a:lstStyle>
          <a:p>
            <a:r>
              <a:rPr lang="en-US" noProof="0" dirty="0"/>
              <a:t>Icon</a:t>
            </a:r>
          </a:p>
        </p:txBody>
      </p:sp>
      <p:sp>
        <p:nvSpPr>
          <p:cNvPr id="20" name="Content Placeholder 6">
            <a:extLst>
              <a:ext uri="{FF2B5EF4-FFF2-40B4-BE49-F238E27FC236}">
                <a16:creationId xmlns:a16="http://schemas.microsoft.com/office/drawing/2014/main" id="{36B305EA-E44E-48DA-922F-20D8D3496709}"/>
              </a:ext>
            </a:extLst>
          </p:cNvPr>
          <p:cNvSpPr>
            <a:spLocks noGrp="1"/>
          </p:cNvSpPr>
          <p:nvPr>
            <p:ph sz="quarter" idx="22" hasCustomPrompt="1"/>
          </p:nvPr>
        </p:nvSpPr>
        <p:spPr>
          <a:xfrm>
            <a:off x="6071132" y="3576256"/>
            <a:ext cx="5392925" cy="914490"/>
          </a:xfrm>
        </p:spPr>
        <p:txBody>
          <a:bodyPr lIns="91440" rIns="91440" anchor="ctr">
            <a:noAutofit/>
          </a:bodyPr>
          <a:lstStyle>
            <a:lvl1pPr marL="0" indent="0">
              <a:buNone/>
              <a:defRPr sz="1400"/>
            </a:lvl1pPr>
          </a:lstStyle>
          <a:p>
            <a:pPr lvl="0"/>
            <a:r>
              <a:rPr lang="en-US" noProof="0"/>
              <a:t>Description text </a:t>
            </a:r>
          </a:p>
        </p:txBody>
      </p:sp>
      <p:sp>
        <p:nvSpPr>
          <p:cNvPr id="21" name="Text Placeholder 7">
            <a:extLst>
              <a:ext uri="{FF2B5EF4-FFF2-40B4-BE49-F238E27FC236}">
                <a16:creationId xmlns:a16="http://schemas.microsoft.com/office/drawing/2014/main" id="{038D7323-C655-4E9F-A5C0-AE44AF907081}"/>
              </a:ext>
            </a:extLst>
          </p:cNvPr>
          <p:cNvSpPr>
            <a:spLocks noGrp="1"/>
          </p:cNvSpPr>
          <p:nvPr>
            <p:ph type="body" sz="quarter" idx="23" hasCustomPrompt="1"/>
          </p:nvPr>
        </p:nvSpPr>
        <p:spPr>
          <a:xfrm>
            <a:off x="548640" y="3846999"/>
            <a:ext cx="4023360" cy="424732"/>
          </a:xfrm>
          <a:noFill/>
        </p:spPr>
        <p:txBody>
          <a:bodyPr wrap="square" lIns="91440" rIns="91440" anchor="ctr">
            <a:noAutofit/>
          </a:bodyPr>
          <a:lstStyle>
            <a:lvl1pPr marL="0" indent="0" algn="r">
              <a:buNone/>
              <a:defRPr sz="2000" b="1">
                <a:solidFill>
                  <a:schemeClr val="accent5"/>
                </a:solidFill>
              </a:defRPr>
            </a:lvl1pPr>
          </a:lstStyle>
          <a:p>
            <a:pPr lvl="0"/>
            <a:r>
              <a:rPr lang="en-US" noProof="0"/>
              <a:t>ADD TEXT </a:t>
            </a:r>
          </a:p>
        </p:txBody>
      </p:sp>
      <p:sp>
        <p:nvSpPr>
          <p:cNvPr id="22" name="Picture Placeholder 7">
            <a:extLst>
              <a:ext uri="{FF2B5EF4-FFF2-40B4-BE49-F238E27FC236}">
                <a16:creationId xmlns:a16="http://schemas.microsoft.com/office/drawing/2014/main" id="{F79C998E-1F82-4AC1-AD39-82F45A05CED8}"/>
              </a:ext>
              <a:ext uri="{C183D7F6-B498-43B3-948B-1728B52AA6E4}">
                <adec:decorative xmlns:adec="http://schemas.microsoft.com/office/drawing/2017/decorative" val="1"/>
              </a:ext>
            </a:extLst>
          </p:cNvPr>
          <p:cNvSpPr>
            <a:spLocks noGrp="1"/>
          </p:cNvSpPr>
          <p:nvPr>
            <p:ph type="pic" sz="quarter" idx="24" hasCustomPrompt="1"/>
          </p:nvPr>
        </p:nvSpPr>
        <p:spPr>
          <a:xfrm>
            <a:off x="4774508" y="3502811"/>
            <a:ext cx="1094116" cy="111310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lvl1pPr>
          </a:lstStyle>
          <a:p>
            <a:r>
              <a:rPr lang="en-US" noProof="0" dirty="0"/>
              <a:t>Icon</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3" name="Content Placeholder 6">
            <a:extLst>
              <a:ext uri="{FF2B5EF4-FFF2-40B4-BE49-F238E27FC236}">
                <a16:creationId xmlns:a16="http://schemas.microsoft.com/office/drawing/2014/main" id="{3FD6DDB9-4D92-43F8-B746-ABBAB109CA1E}"/>
              </a:ext>
            </a:extLst>
          </p:cNvPr>
          <p:cNvSpPr>
            <a:spLocks noGrp="1"/>
          </p:cNvSpPr>
          <p:nvPr>
            <p:ph sz="quarter" idx="25" hasCustomPrompt="1"/>
          </p:nvPr>
        </p:nvSpPr>
        <p:spPr>
          <a:xfrm>
            <a:off x="4949699" y="5117210"/>
            <a:ext cx="6514359" cy="914490"/>
          </a:xfrm>
        </p:spPr>
        <p:txBody>
          <a:bodyPr lIns="91440" rIns="91440" anchor="ctr">
            <a:noAutofit/>
          </a:bodyPr>
          <a:lstStyle>
            <a:lvl1pPr marL="0" indent="0">
              <a:buNone/>
              <a:defRPr sz="1400"/>
            </a:lvl1pPr>
          </a:lstStyle>
          <a:p>
            <a:pPr lvl="0"/>
            <a:r>
              <a:rPr lang="en-US" noProof="0"/>
              <a:t>Description text </a:t>
            </a:r>
          </a:p>
        </p:txBody>
      </p:sp>
      <p:sp>
        <p:nvSpPr>
          <p:cNvPr id="17" name="Text Placeholder 7">
            <a:extLst>
              <a:ext uri="{FF2B5EF4-FFF2-40B4-BE49-F238E27FC236}">
                <a16:creationId xmlns:a16="http://schemas.microsoft.com/office/drawing/2014/main" id="{13E2F95F-BD26-4AA8-941E-3993C9F1DBBC}"/>
              </a:ext>
            </a:extLst>
          </p:cNvPr>
          <p:cNvSpPr>
            <a:spLocks noGrp="1"/>
          </p:cNvSpPr>
          <p:nvPr>
            <p:ph type="body" sz="quarter" idx="26" hasCustomPrompt="1"/>
          </p:nvPr>
        </p:nvSpPr>
        <p:spPr>
          <a:xfrm>
            <a:off x="548641" y="5362089"/>
            <a:ext cx="2956560" cy="424732"/>
          </a:xfrm>
          <a:noFill/>
        </p:spPr>
        <p:txBody>
          <a:bodyPr wrap="square" lIns="91440" rIns="91440" anchor="ctr">
            <a:noAutofit/>
          </a:bodyPr>
          <a:lstStyle>
            <a:lvl1pPr marL="0" indent="0" algn="r">
              <a:buNone/>
              <a:defRPr sz="2000" b="1">
                <a:solidFill>
                  <a:schemeClr val="accent6"/>
                </a:solidFill>
              </a:defRPr>
            </a:lvl1pPr>
          </a:lstStyle>
          <a:p>
            <a:pPr lvl="0"/>
            <a:r>
              <a:rPr lang="en-US" noProof="0"/>
              <a:t>ADD TEXT </a:t>
            </a:r>
          </a:p>
        </p:txBody>
      </p:sp>
      <p:sp>
        <p:nvSpPr>
          <p:cNvPr id="19" name="Picture Placeholder 7">
            <a:extLst>
              <a:ext uri="{FF2B5EF4-FFF2-40B4-BE49-F238E27FC236}">
                <a16:creationId xmlns:a16="http://schemas.microsoft.com/office/drawing/2014/main" id="{68F52DD2-B3F0-4652-8C7B-96406F99FC14}"/>
              </a:ext>
              <a:ext uri="{C183D7F6-B498-43B3-948B-1728B52AA6E4}">
                <adec:decorative xmlns:adec="http://schemas.microsoft.com/office/drawing/2017/decorative" val="1"/>
              </a:ext>
            </a:extLst>
          </p:cNvPr>
          <p:cNvSpPr>
            <a:spLocks noGrp="1"/>
          </p:cNvSpPr>
          <p:nvPr>
            <p:ph type="pic" sz="quarter" idx="27" hasCustomPrompt="1"/>
          </p:nvPr>
        </p:nvSpPr>
        <p:spPr>
          <a:xfrm>
            <a:off x="3680392" y="5017901"/>
            <a:ext cx="1094116" cy="111310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lvl1pPr>
          </a:lstStyle>
          <a:p>
            <a:r>
              <a:rPr lang="en-US" noProof="0" dirty="0"/>
              <a:t>Icon</a:t>
            </a:r>
          </a:p>
        </p:txBody>
      </p:sp>
      <p:sp>
        <p:nvSpPr>
          <p:cNvPr id="35" name="Freeform: Shape 34">
            <a:extLst>
              <a:ext uri="{FF2B5EF4-FFF2-40B4-BE49-F238E27FC236}">
                <a16:creationId xmlns:a16="http://schemas.microsoft.com/office/drawing/2014/main" id="{79F57DF2-7AB9-4D3A-AADE-E93D5621B0F8}"/>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58974389"/>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ide patch Title Only">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5" name="Freeform: Shape 14">
            <a:extLst>
              <a:ext uri="{FF2B5EF4-FFF2-40B4-BE49-F238E27FC236}">
                <a16:creationId xmlns:a16="http://schemas.microsoft.com/office/drawing/2014/main" id="{89314C5F-7D40-40CF-8951-9660A5ACE1F7}"/>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6B4884FC-8C22-42B9-9E84-2B12AC73364F}"/>
              </a:ext>
              <a:ext uri="{C183D7F6-B498-43B3-948B-1728B52AA6E4}">
                <adec:decorative xmlns:adec="http://schemas.microsoft.com/office/drawing/2017/decorative" val="1"/>
              </a:ext>
            </a:extLst>
          </p:cNvPr>
          <p:cNvCxnSpPr/>
          <p:nvPr userDrawn="1"/>
        </p:nvCxnSpPr>
        <p:spPr>
          <a:xfrm>
            <a:off x="2018097" y="5181600"/>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6B9C406-BFD3-481F-9B48-3DCA3A33014F}"/>
              </a:ext>
              <a:ext uri="{C183D7F6-B498-43B3-948B-1728B52AA6E4}">
                <adec:decorative xmlns:adec="http://schemas.microsoft.com/office/drawing/2017/decorative" val="1"/>
              </a:ext>
            </a:extLst>
          </p:cNvPr>
          <p:cNvCxnSpPr/>
          <p:nvPr userDrawn="1"/>
        </p:nvCxnSpPr>
        <p:spPr>
          <a:xfrm>
            <a:off x="5751896" y="5181600"/>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AF3D50D-B3D8-4A41-84D8-4BE250D1BD62}"/>
              </a:ext>
              <a:ext uri="{C183D7F6-B498-43B3-948B-1728B52AA6E4}">
                <adec:decorative xmlns:adec="http://schemas.microsoft.com/office/drawing/2017/decorative" val="1"/>
              </a:ext>
            </a:extLst>
          </p:cNvPr>
          <p:cNvCxnSpPr/>
          <p:nvPr userDrawn="1"/>
        </p:nvCxnSpPr>
        <p:spPr>
          <a:xfrm>
            <a:off x="9485696" y="5181600"/>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Picture Placeholder 8">
            <a:extLst>
              <a:ext uri="{FF2B5EF4-FFF2-40B4-BE49-F238E27FC236}">
                <a16:creationId xmlns:a16="http://schemas.microsoft.com/office/drawing/2014/main" id="{D7401DA1-CBDE-40D5-856F-25C28280FCB0}"/>
              </a:ext>
              <a:ext uri="{C183D7F6-B498-43B3-948B-1728B52AA6E4}">
                <adec:decorative xmlns:adec="http://schemas.microsoft.com/office/drawing/2017/decorative" val="1"/>
              </a:ext>
            </a:extLst>
          </p:cNvPr>
          <p:cNvSpPr>
            <a:spLocks noGrp="1"/>
          </p:cNvSpPr>
          <p:nvPr>
            <p:ph type="pic" sz="quarter" idx="17" hasCustomPrompt="1"/>
          </p:nvPr>
        </p:nvSpPr>
        <p:spPr>
          <a:xfrm>
            <a:off x="533401" y="2057401"/>
            <a:ext cx="3657599" cy="276280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 1</a:t>
            </a:r>
          </a:p>
        </p:txBody>
      </p:sp>
      <p:sp>
        <p:nvSpPr>
          <p:cNvPr id="30" name="Picture Placeholder 8">
            <a:extLst>
              <a:ext uri="{FF2B5EF4-FFF2-40B4-BE49-F238E27FC236}">
                <a16:creationId xmlns:a16="http://schemas.microsoft.com/office/drawing/2014/main" id="{6321F101-EC7B-4128-A7FA-373AC507D3D4}"/>
              </a:ext>
              <a:ext uri="{C183D7F6-B498-43B3-948B-1728B52AA6E4}">
                <adec:decorative xmlns:adec="http://schemas.microsoft.com/office/drawing/2017/decorative" val="1"/>
              </a:ext>
            </a:extLst>
          </p:cNvPr>
          <p:cNvSpPr>
            <a:spLocks noGrp="1"/>
          </p:cNvSpPr>
          <p:nvPr>
            <p:ph type="pic" sz="quarter" idx="18" hasCustomPrompt="1"/>
          </p:nvPr>
        </p:nvSpPr>
        <p:spPr>
          <a:xfrm>
            <a:off x="4267200" y="2057401"/>
            <a:ext cx="3657599" cy="276280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 2</a:t>
            </a:r>
          </a:p>
        </p:txBody>
      </p:sp>
      <p:sp>
        <p:nvSpPr>
          <p:cNvPr id="31" name="Picture Placeholder 8">
            <a:extLst>
              <a:ext uri="{FF2B5EF4-FFF2-40B4-BE49-F238E27FC236}">
                <a16:creationId xmlns:a16="http://schemas.microsoft.com/office/drawing/2014/main" id="{229667AF-39CB-43E6-8D30-A2DDF8365C21}"/>
              </a:ext>
              <a:ext uri="{C183D7F6-B498-43B3-948B-1728B52AA6E4}">
                <adec:decorative xmlns:adec="http://schemas.microsoft.com/office/drawing/2017/decorative" val="1"/>
              </a:ext>
            </a:extLst>
          </p:cNvPr>
          <p:cNvSpPr>
            <a:spLocks noGrp="1"/>
          </p:cNvSpPr>
          <p:nvPr>
            <p:ph type="pic" sz="quarter" idx="19" hasCustomPrompt="1"/>
          </p:nvPr>
        </p:nvSpPr>
        <p:spPr>
          <a:xfrm>
            <a:off x="8001000" y="2057401"/>
            <a:ext cx="3657599" cy="276280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 3</a:t>
            </a:r>
          </a:p>
        </p:txBody>
      </p:sp>
      <p:sp>
        <p:nvSpPr>
          <p:cNvPr id="32" name="Text Placeholder 7">
            <a:extLst>
              <a:ext uri="{FF2B5EF4-FFF2-40B4-BE49-F238E27FC236}">
                <a16:creationId xmlns:a16="http://schemas.microsoft.com/office/drawing/2014/main" id="{125C62A5-1A39-471E-B819-35EB9F8B0CEE}"/>
              </a:ext>
            </a:extLst>
          </p:cNvPr>
          <p:cNvSpPr>
            <a:spLocks noGrp="1"/>
          </p:cNvSpPr>
          <p:nvPr>
            <p:ph type="body" sz="quarter" idx="16" hasCustomPrompt="1"/>
          </p:nvPr>
        </p:nvSpPr>
        <p:spPr>
          <a:xfrm>
            <a:off x="548640" y="5542992"/>
            <a:ext cx="3642359" cy="424732"/>
          </a:xfrm>
          <a:noFill/>
        </p:spPr>
        <p:txBody>
          <a:bodyPr wrap="square" lIns="91440" rIns="91440" anchor="t">
            <a:noAutofit/>
          </a:bodyPr>
          <a:lstStyle>
            <a:lvl1pPr marL="0" indent="0" algn="ctr">
              <a:spcBef>
                <a:spcPts val="0"/>
              </a:spcBef>
              <a:spcAft>
                <a:spcPts val="0"/>
              </a:spcAft>
              <a:buNone/>
              <a:defRPr sz="2000" b="1">
                <a:solidFill>
                  <a:schemeClr val="tx2"/>
                </a:solidFill>
              </a:defRPr>
            </a:lvl1pPr>
          </a:lstStyle>
          <a:p>
            <a:pPr lvl="0"/>
            <a:r>
              <a:rPr lang="en-US" noProof="0"/>
              <a:t>ADD TEXT </a:t>
            </a:r>
          </a:p>
        </p:txBody>
      </p:sp>
      <p:sp>
        <p:nvSpPr>
          <p:cNvPr id="33" name="Text Placeholder 7">
            <a:extLst>
              <a:ext uri="{FF2B5EF4-FFF2-40B4-BE49-F238E27FC236}">
                <a16:creationId xmlns:a16="http://schemas.microsoft.com/office/drawing/2014/main" id="{EB4CA538-2AD9-458A-B582-2FBFEAF60CFA}"/>
              </a:ext>
            </a:extLst>
          </p:cNvPr>
          <p:cNvSpPr>
            <a:spLocks noGrp="1"/>
          </p:cNvSpPr>
          <p:nvPr>
            <p:ph type="body" sz="quarter" idx="20" hasCustomPrompt="1"/>
          </p:nvPr>
        </p:nvSpPr>
        <p:spPr>
          <a:xfrm>
            <a:off x="4267200" y="5542992"/>
            <a:ext cx="3642359" cy="424732"/>
          </a:xfrm>
          <a:noFill/>
        </p:spPr>
        <p:txBody>
          <a:bodyPr wrap="square" lIns="91440" rIns="91440" anchor="t">
            <a:noAutofit/>
          </a:bodyPr>
          <a:lstStyle>
            <a:lvl1pPr marL="0" indent="0" algn="ctr">
              <a:spcBef>
                <a:spcPts val="0"/>
              </a:spcBef>
              <a:spcAft>
                <a:spcPts val="0"/>
              </a:spcAft>
              <a:buNone/>
              <a:defRPr sz="2000" b="1">
                <a:solidFill>
                  <a:schemeClr val="tx2"/>
                </a:solidFill>
              </a:defRPr>
            </a:lvl1pPr>
          </a:lstStyle>
          <a:p>
            <a:pPr lvl="0"/>
            <a:r>
              <a:rPr lang="en-US" noProof="0"/>
              <a:t>ADD TEXT </a:t>
            </a:r>
          </a:p>
        </p:txBody>
      </p:sp>
      <p:sp>
        <p:nvSpPr>
          <p:cNvPr id="35" name="Text Placeholder 7">
            <a:extLst>
              <a:ext uri="{FF2B5EF4-FFF2-40B4-BE49-F238E27FC236}">
                <a16:creationId xmlns:a16="http://schemas.microsoft.com/office/drawing/2014/main" id="{857C263B-EA99-4350-84C0-08B9746AEC05}"/>
              </a:ext>
            </a:extLst>
          </p:cNvPr>
          <p:cNvSpPr>
            <a:spLocks noGrp="1"/>
          </p:cNvSpPr>
          <p:nvPr>
            <p:ph type="body" sz="quarter" idx="21" hasCustomPrompt="1"/>
          </p:nvPr>
        </p:nvSpPr>
        <p:spPr>
          <a:xfrm>
            <a:off x="8001000" y="5542992"/>
            <a:ext cx="3642359" cy="424732"/>
          </a:xfrm>
          <a:noFill/>
        </p:spPr>
        <p:txBody>
          <a:bodyPr wrap="square" lIns="91440" rIns="91440" anchor="t">
            <a:noAutofit/>
          </a:bodyPr>
          <a:lstStyle>
            <a:lvl1pPr marL="0" indent="0" algn="ctr">
              <a:spcBef>
                <a:spcPts val="0"/>
              </a:spcBef>
              <a:spcAft>
                <a:spcPts val="0"/>
              </a:spcAft>
              <a:buNone/>
              <a:defRPr sz="2000" b="1">
                <a:solidFill>
                  <a:schemeClr val="tx2"/>
                </a:solidFill>
              </a:defRPr>
            </a:lvl1pPr>
          </a:lstStyle>
          <a:p>
            <a:pPr lvl="0"/>
            <a:r>
              <a:rPr lang="en-US" noProof="0"/>
              <a:t>ADD TEXT </a:t>
            </a:r>
          </a:p>
        </p:txBody>
      </p:sp>
    </p:spTree>
    <p:extLst>
      <p:ext uri="{BB962C8B-B14F-4D97-AF65-F5344CB8AC3E}">
        <p14:creationId xmlns:p14="http://schemas.microsoft.com/office/powerpoint/2010/main" val="118475935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5" name="Freeform: Shape 14">
            <a:extLst>
              <a:ext uri="{FF2B5EF4-FFF2-40B4-BE49-F238E27FC236}">
                <a16:creationId xmlns:a16="http://schemas.microsoft.com/office/drawing/2014/main" id="{89314C5F-7D40-40CF-8951-9660A5ACE1F7}"/>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6B4884FC-8C22-42B9-9E84-2B12AC73364F}"/>
              </a:ext>
              <a:ext uri="{C183D7F6-B498-43B3-948B-1728B52AA6E4}">
                <adec:decorative xmlns:adec="http://schemas.microsoft.com/office/drawing/2017/decorative" val="1"/>
              </a:ext>
            </a:extLst>
          </p:cNvPr>
          <p:cNvCxnSpPr/>
          <p:nvPr userDrawn="1"/>
        </p:nvCxnSpPr>
        <p:spPr>
          <a:xfrm>
            <a:off x="1751397" y="5027659"/>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Picture Placeholder 8">
            <a:extLst>
              <a:ext uri="{FF2B5EF4-FFF2-40B4-BE49-F238E27FC236}">
                <a16:creationId xmlns:a16="http://schemas.microsoft.com/office/drawing/2014/main" id="{D7401DA1-CBDE-40D5-856F-25C28280FCB0}"/>
              </a:ext>
              <a:ext uri="{C183D7F6-B498-43B3-948B-1728B52AA6E4}">
                <adec:decorative xmlns:adec="http://schemas.microsoft.com/office/drawing/2017/decorative" val="1"/>
              </a:ext>
            </a:extLst>
          </p:cNvPr>
          <p:cNvSpPr>
            <a:spLocks noGrp="1"/>
          </p:cNvSpPr>
          <p:nvPr>
            <p:ph type="pic" sz="quarter" idx="17" hasCustomPrompt="1"/>
          </p:nvPr>
        </p:nvSpPr>
        <p:spPr>
          <a:xfrm>
            <a:off x="723902" y="2057402"/>
            <a:ext cx="2743197" cy="274319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32" name="Text Placeholder 7">
            <a:extLst>
              <a:ext uri="{FF2B5EF4-FFF2-40B4-BE49-F238E27FC236}">
                <a16:creationId xmlns:a16="http://schemas.microsoft.com/office/drawing/2014/main" id="{125C62A5-1A39-471E-B819-35EB9F8B0CEE}"/>
              </a:ext>
            </a:extLst>
          </p:cNvPr>
          <p:cNvSpPr>
            <a:spLocks noGrp="1"/>
          </p:cNvSpPr>
          <p:nvPr>
            <p:ph type="body" sz="quarter" idx="16" hasCustomPrompt="1"/>
          </p:nvPr>
        </p:nvSpPr>
        <p:spPr>
          <a:xfrm>
            <a:off x="541021" y="5307558"/>
            <a:ext cx="3108959" cy="424732"/>
          </a:xfrm>
          <a:noFill/>
        </p:spPr>
        <p:txBody>
          <a:bodyPr wrap="square" lIns="91440" rIns="91440" anchor="t">
            <a:noAutofit/>
          </a:bodyPr>
          <a:lstStyle>
            <a:lvl1pPr marL="0" indent="0" algn="ctr">
              <a:spcBef>
                <a:spcPts val="0"/>
              </a:spcBef>
              <a:spcAft>
                <a:spcPts val="0"/>
              </a:spcAft>
              <a:buNone/>
              <a:defRPr sz="2000" b="1">
                <a:solidFill>
                  <a:schemeClr val="tx2"/>
                </a:solidFill>
                <a:latin typeface="+mj-lt"/>
              </a:defRPr>
            </a:lvl1pPr>
          </a:lstStyle>
          <a:p>
            <a:pPr lvl="0"/>
            <a:r>
              <a:rPr lang="en-US" noProof="0"/>
              <a:t>ADD TEXT </a:t>
            </a:r>
          </a:p>
        </p:txBody>
      </p:sp>
      <p:sp>
        <p:nvSpPr>
          <p:cNvPr id="17" name="Text Placeholder 7">
            <a:extLst>
              <a:ext uri="{FF2B5EF4-FFF2-40B4-BE49-F238E27FC236}">
                <a16:creationId xmlns:a16="http://schemas.microsoft.com/office/drawing/2014/main" id="{2FD9C5C0-2B13-4BD9-BA25-5F692DE9E82D}"/>
              </a:ext>
            </a:extLst>
          </p:cNvPr>
          <p:cNvSpPr>
            <a:spLocks noGrp="1"/>
          </p:cNvSpPr>
          <p:nvPr>
            <p:ph type="body" sz="quarter" idx="18" hasCustomPrompt="1"/>
          </p:nvPr>
        </p:nvSpPr>
        <p:spPr>
          <a:xfrm>
            <a:off x="541021" y="5688559"/>
            <a:ext cx="3108959" cy="323629"/>
          </a:xfrm>
          <a:noFill/>
        </p:spPr>
        <p:txBody>
          <a:bodyPr wrap="square" lIns="91440" rIns="91440" anchor="t">
            <a:noAutofit/>
          </a:bodyPr>
          <a:lstStyle>
            <a:lvl1pPr marL="0" indent="0" algn="ctr">
              <a:spcBef>
                <a:spcPts val="0"/>
              </a:spcBef>
              <a:spcAft>
                <a:spcPts val="0"/>
              </a:spcAft>
              <a:buNone/>
              <a:defRPr sz="1400" b="0">
                <a:solidFill>
                  <a:schemeClr val="tx2"/>
                </a:solidFill>
                <a:latin typeface="+mn-lt"/>
              </a:defRPr>
            </a:lvl1pPr>
          </a:lstStyle>
          <a:p>
            <a:pPr lvl="0"/>
            <a:r>
              <a:rPr lang="en-US" noProof="0"/>
              <a:t>Description</a:t>
            </a:r>
          </a:p>
        </p:txBody>
      </p:sp>
      <p:cxnSp>
        <p:nvCxnSpPr>
          <p:cNvPr id="5" name="Straight Connector 4">
            <a:extLst>
              <a:ext uri="{FF2B5EF4-FFF2-40B4-BE49-F238E27FC236}">
                <a16:creationId xmlns:a16="http://schemas.microsoft.com/office/drawing/2014/main" id="{9971D9F8-CAE6-4680-A029-F96D0F1441FD}"/>
              </a:ext>
            </a:extLst>
          </p:cNvPr>
          <p:cNvCxnSpPr>
            <a:cxnSpLocks/>
          </p:cNvCxnSpPr>
          <p:nvPr userDrawn="1"/>
        </p:nvCxnSpPr>
        <p:spPr>
          <a:xfrm flipH="1">
            <a:off x="3907846" y="2747071"/>
            <a:ext cx="2160050" cy="2836074"/>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31598D0-210A-4FC8-9A7B-BFA0921CF214}"/>
              </a:ext>
              <a:ext uri="{C183D7F6-B498-43B3-948B-1728B52AA6E4}">
                <adec:decorative xmlns:adec="http://schemas.microsoft.com/office/drawing/2017/decorative" val="1"/>
              </a:ext>
            </a:extLst>
          </p:cNvPr>
          <p:cNvCxnSpPr>
            <a:cxnSpLocks/>
          </p:cNvCxnSpPr>
          <p:nvPr userDrawn="1"/>
        </p:nvCxnSpPr>
        <p:spPr>
          <a:xfrm rot="16200000">
            <a:off x="5536511" y="3617080"/>
            <a:ext cx="0" cy="109728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606439E2-68F5-46DF-9799-ABBEBECFD358}"/>
              </a:ext>
              <a:ext uri="{C183D7F6-B498-43B3-948B-1728B52AA6E4}">
                <adec:decorative xmlns:adec="http://schemas.microsoft.com/office/drawing/2017/decorative" val="1"/>
              </a:ext>
            </a:extLst>
          </p:cNvPr>
          <p:cNvGrpSpPr/>
          <p:nvPr userDrawn="1"/>
        </p:nvGrpSpPr>
        <p:grpSpPr>
          <a:xfrm>
            <a:off x="3906013" y="2754546"/>
            <a:ext cx="3254399" cy="2828600"/>
            <a:chOff x="4431264" y="2199060"/>
            <a:chExt cx="3363136" cy="2828600"/>
          </a:xfrm>
        </p:grpSpPr>
        <p:cxnSp>
          <p:nvCxnSpPr>
            <p:cNvPr id="21" name="Straight Connector 20">
              <a:extLst>
                <a:ext uri="{FF2B5EF4-FFF2-40B4-BE49-F238E27FC236}">
                  <a16:creationId xmlns:a16="http://schemas.microsoft.com/office/drawing/2014/main" id="{E95E9585-55FC-4C03-8122-DED9B077D9F8}"/>
                </a:ext>
              </a:extLst>
            </p:cNvPr>
            <p:cNvCxnSpPr>
              <a:cxnSpLocks/>
            </p:cNvCxnSpPr>
            <p:nvPr userDrawn="1"/>
          </p:nvCxnSpPr>
          <p:spPr>
            <a:xfrm rot="16200000">
              <a:off x="7227429" y="1632088"/>
              <a:ext cx="0" cy="1133943"/>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2403E01-A7A9-4801-84C2-A2B3D9B7F577}"/>
                </a:ext>
              </a:extLst>
            </p:cNvPr>
            <p:cNvCxnSpPr>
              <a:cxnSpLocks/>
            </p:cNvCxnSpPr>
            <p:nvPr userDrawn="1"/>
          </p:nvCxnSpPr>
          <p:spPr>
            <a:xfrm rot="16200000">
              <a:off x="4950988" y="4507936"/>
              <a:ext cx="0" cy="1039447"/>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5" name="Picture Placeholder 8">
            <a:extLst>
              <a:ext uri="{FF2B5EF4-FFF2-40B4-BE49-F238E27FC236}">
                <a16:creationId xmlns:a16="http://schemas.microsoft.com/office/drawing/2014/main" id="{BDA24073-E1E8-43FF-B135-B2947B97222B}"/>
              </a:ext>
              <a:ext uri="{C183D7F6-B498-43B3-948B-1728B52AA6E4}">
                <adec:decorative xmlns:adec="http://schemas.microsoft.com/office/drawing/2017/decorative" val="1"/>
              </a:ext>
            </a:extLst>
          </p:cNvPr>
          <p:cNvSpPr>
            <a:spLocks noGrp="1"/>
          </p:cNvSpPr>
          <p:nvPr userDrawn="1">
            <p:ph type="pic" sz="quarter" idx="19" hasCustomPrompt="1"/>
          </p:nvPr>
        </p:nvSpPr>
        <p:spPr>
          <a:xfrm>
            <a:off x="5426747" y="366329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Picture Placeholder 8">
            <a:extLst>
              <a:ext uri="{FF2B5EF4-FFF2-40B4-BE49-F238E27FC236}">
                <a16:creationId xmlns:a16="http://schemas.microsoft.com/office/drawing/2014/main" id="{DAD1D946-AD65-4E2D-A739-D93BA1AC1DFD}"/>
              </a:ext>
              <a:ext uri="{C183D7F6-B498-43B3-948B-1728B52AA6E4}">
                <adec:decorative xmlns:adec="http://schemas.microsoft.com/office/drawing/2017/decorative" val="1"/>
              </a:ext>
            </a:extLst>
          </p:cNvPr>
          <p:cNvSpPr>
            <a:spLocks noGrp="1"/>
          </p:cNvSpPr>
          <p:nvPr userDrawn="1">
            <p:ph type="pic" sz="quarter" idx="20" hasCustomPrompt="1"/>
          </p:nvPr>
        </p:nvSpPr>
        <p:spPr>
          <a:xfrm>
            <a:off x="4408933" y="5090164"/>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7" name="Picture Placeholder 8">
            <a:extLst>
              <a:ext uri="{FF2B5EF4-FFF2-40B4-BE49-F238E27FC236}">
                <a16:creationId xmlns:a16="http://schemas.microsoft.com/office/drawing/2014/main" id="{036FD13F-5CDF-4A6F-A890-1F23EA59027F}"/>
              </a:ext>
              <a:ext uri="{C183D7F6-B498-43B3-948B-1728B52AA6E4}">
                <adec:decorative xmlns:adec="http://schemas.microsoft.com/office/drawing/2017/decorative" val="1"/>
              </a:ext>
            </a:extLst>
          </p:cNvPr>
          <p:cNvSpPr>
            <a:spLocks noGrp="1"/>
          </p:cNvSpPr>
          <p:nvPr userDrawn="1">
            <p:ph type="pic" sz="quarter" idx="21" hasCustomPrompt="1"/>
          </p:nvPr>
        </p:nvSpPr>
        <p:spPr>
          <a:xfrm>
            <a:off x="6458832" y="222378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cxnSp>
        <p:nvCxnSpPr>
          <p:cNvPr id="36" name="Straight Connector 35">
            <a:extLst>
              <a:ext uri="{FF2B5EF4-FFF2-40B4-BE49-F238E27FC236}">
                <a16:creationId xmlns:a16="http://schemas.microsoft.com/office/drawing/2014/main" id="{4EA974DF-48E5-46E7-9453-8A47028BC514}"/>
              </a:ext>
              <a:ext uri="{C183D7F6-B498-43B3-948B-1728B52AA6E4}">
                <adec:decorative xmlns:adec="http://schemas.microsoft.com/office/drawing/2017/decorative" val="1"/>
              </a:ext>
            </a:extLst>
          </p:cNvPr>
          <p:cNvCxnSpPr>
            <a:cxnSpLocks/>
          </p:cNvCxnSpPr>
          <p:nvPr userDrawn="1"/>
        </p:nvCxnSpPr>
        <p:spPr>
          <a:xfrm flipH="1">
            <a:off x="7036660" y="2747071"/>
            <a:ext cx="2160050" cy="2836074"/>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A85692E-DBD5-4FD7-95CA-849C102632D2}"/>
              </a:ext>
              <a:ext uri="{C183D7F6-B498-43B3-948B-1728B52AA6E4}">
                <adec:decorative xmlns:adec="http://schemas.microsoft.com/office/drawing/2017/decorative" val="1"/>
              </a:ext>
            </a:extLst>
          </p:cNvPr>
          <p:cNvCxnSpPr>
            <a:cxnSpLocks/>
          </p:cNvCxnSpPr>
          <p:nvPr userDrawn="1"/>
        </p:nvCxnSpPr>
        <p:spPr>
          <a:xfrm rot="16200000">
            <a:off x="8665325" y="3617080"/>
            <a:ext cx="0" cy="109728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606422F5-A2F2-43D5-84EE-F875A28A728B}"/>
              </a:ext>
              <a:ext uri="{C183D7F6-B498-43B3-948B-1728B52AA6E4}">
                <adec:decorative xmlns:adec="http://schemas.microsoft.com/office/drawing/2017/decorative" val="1"/>
              </a:ext>
            </a:extLst>
          </p:cNvPr>
          <p:cNvGrpSpPr/>
          <p:nvPr userDrawn="1"/>
        </p:nvGrpSpPr>
        <p:grpSpPr>
          <a:xfrm>
            <a:off x="7034827" y="2754546"/>
            <a:ext cx="3254399" cy="2828600"/>
            <a:chOff x="4431264" y="2199060"/>
            <a:chExt cx="3363136" cy="2828600"/>
          </a:xfrm>
        </p:grpSpPr>
        <p:cxnSp>
          <p:nvCxnSpPr>
            <p:cNvPr id="39" name="Straight Connector 38">
              <a:extLst>
                <a:ext uri="{FF2B5EF4-FFF2-40B4-BE49-F238E27FC236}">
                  <a16:creationId xmlns:a16="http://schemas.microsoft.com/office/drawing/2014/main" id="{4BDD12EB-7EFD-4370-A7C6-9E57D6A7C6DF}"/>
                </a:ext>
              </a:extLst>
            </p:cNvPr>
            <p:cNvCxnSpPr>
              <a:cxnSpLocks/>
            </p:cNvCxnSpPr>
            <p:nvPr userDrawn="1"/>
          </p:nvCxnSpPr>
          <p:spPr>
            <a:xfrm rot="16200000">
              <a:off x="7227429" y="1632088"/>
              <a:ext cx="0" cy="1133943"/>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5D1AAC8-713E-418F-B7B4-27B58BDFD77C}"/>
                </a:ext>
              </a:extLst>
            </p:cNvPr>
            <p:cNvCxnSpPr>
              <a:cxnSpLocks/>
            </p:cNvCxnSpPr>
            <p:nvPr userDrawn="1"/>
          </p:nvCxnSpPr>
          <p:spPr>
            <a:xfrm rot="16200000">
              <a:off x="4950988" y="4507936"/>
              <a:ext cx="0" cy="1039447"/>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41" name="Picture Placeholder 8">
            <a:extLst>
              <a:ext uri="{FF2B5EF4-FFF2-40B4-BE49-F238E27FC236}">
                <a16:creationId xmlns:a16="http://schemas.microsoft.com/office/drawing/2014/main" id="{DEE070FD-95C9-4396-B429-69E1E14E3273}"/>
              </a:ext>
              <a:ext uri="{C183D7F6-B498-43B3-948B-1728B52AA6E4}">
                <adec:decorative xmlns:adec="http://schemas.microsoft.com/office/drawing/2017/decorative" val="1"/>
              </a:ext>
            </a:extLst>
          </p:cNvPr>
          <p:cNvSpPr>
            <a:spLocks noGrp="1"/>
          </p:cNvSpPr>
          <p:nvPr>
            <p:ph type="pic" sz="quarter" idx="22" hasCustomPrompt="1"/>
          </p:nvPr>
        </p:nvSpPr>
        <p:spPr>
          <a:xfrm>
            <a:off x="8555561" y="366329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2" name="Picture Placeholder 8">
            <a:extLst>
              <a:ext uri="{FF2B5EF4-FFF2-40B4-BE49-F238E27FC236}">
                <a16:creationId xmlns:a16="http://schemas.microsoft.com/office/drawing/2014/main" id="{5A9E7D40-35C3-4F7D-AAB6-D4168037C92B}"/>
              </a:ext>
              <a:ext uri="{C183D7F6-B498-43B3-948B-1728B52AA6E4}">
                <adec:decorative xmlns:adec="http://schemas.microsoft.com/office/drawing/2017/decorative" val="1"/>
              </a:ext>
            </a:extLst>
          </p:cNvPr>
          <p:cNvSpPr>
            <a:spLocks noGrp="1"/>
          </p:cNvSpPr>
          <p:nvPr>
            <p:ph type="pic" sz="quarter" idx="23" hasCustomPrompt="1"/>
          </p:nvPr>
        </p:nvSpPr>
        <p:spPr>
          <a:xfrm>
            <a:off x="7537747" y="5090164"/>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3" name="Picture Placeholder 8">
            <a:extLst>
              <a:ext uri="{FF2B5EF4-FFF2-40B4-BE49-F238E27FC236}">
                <a16:creationId xmlns:a16="http://schemas.microsoft.com/office/drawing/2014/main" id="{13CB6343-C37E-4656-A566-EA9A3A1BF01D}"/>
              </a:ext>
              <a:ext uri="{C183D7F6-B498-43B3-948B-1728B52AA6E4}">
                <adec:decorative xmlns:adec="http://schemas.microsoft.com/office/drawing/2017/decorative" val="1"/>
              </a:ext>
            </a:extLst>
          </p:cNvPr>
          <p:cNvSpPr>
            <a:spLocks noGrp="1"/>
          </p:cNvSpPr>
          <p:nvPr>
            <p:ph type="pic" sz="quarter" idx="24" hasCustomPrompt="1"/>
          </p:nvPr>
        </p:nvSpPr>
        <p:spPr>
          <a:xfrm>
            <a:off x="9587646" y="222378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4" name="Text Placeholder 7">
            <a:extLst>
              <a:ext uri="{FF2B5EF4-FFF2-40B4-BE49-F238E27FC236}">
                <a16:creationId xmlns:a16="http://schemas.microsoft.com/office/drawing/2014/main" id="{847B0A6E-95FE-4876-8783-F2D69813E0D6}"/>
              </a:ext>
            </a:extLst>
          </p:cNvPr>
          <p:cNvSpPr>
            <a:spLocks noGrp="1"/>
          </p:cNvSpPr>
          <p:nvPr>
            <p:ph type="body" sz="quarter" idx="25" hasCustomPrompt="1"/>
          </p:nvPr>
        </p:nvSpPr>
        <p:spPr>
          <a:xfrm>
            <a:off x="7595850" y="264360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5" name="Text Placeholder 7">
            <a:extLst>
              <a:ext uri="{FF2B5EF4-FFF2-40B4-BE49-F238E27FC236}">
                <a16:creationId xmlns:a16="http://schemas.microsoft.com/office/drawing/2014/main" id="{4E9CD2A8-E96D-45CF-B252-F6F8267FF344}"/>
              </a:ext>
            </a:extLst>
          </p:cNvPr>
          <p:cNvSpPr>
            <a:spLocks noGrp="1"/>
          </p:cNvSpPr>
          <p:nvPr>
            <p:ph type="body" sz="quarter" idx="26" hasCustomPrompt="1"/>
          </p:nvPr>
        </p:nvSpPr>
        <p:spPr>
          <a:xfrm>
            <a:off x="6557415" y="408311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6" name="Text Placeholder 7">
            <a:extLst>
              <a:ext uri="{FF2B5EF4-FFF2-40B4-BE49-F238E27FC236}">
                <a16:creationId xmlns:a16="http://schemas.microsoft.com/office/drawing/2014/main" id="{1AE8BBFE-01C4-4028-9B89-8D3A005A4B89}"/>
              </a:ext>
            </a:extLst>
          </p:cNvPr>
          <p:cNvSpPr>
            <a:spLocks noGrp="1"/>
          </p:cNvSpPr>
          <p:nvPr>
            <p:ph type="body" sz="quarter" idx="27" hasCustomPrompt="1"/>
          </p:nvPr>
        </p:nvSpPr>
        <p:spPr>
          <a:xfrm>
            <a:off x="5564282" y="5509983"/>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7" name="Text Placeholder 7">
            <a:extLst>
              <a:ext uri="{FF2B5EF4-FFF2-40B4-BE49-F238E27FC236}">
                <a16:creationId xmlns:a16="http://schemas.microsoft.com/office/drawing/2014/main" id="{49C15349-435A-457E-9835-D4345AD3ED9F}"/>
              </a:ext>
            </a:extLst>
          </p:cNvPr>
          <p:cNvSpPr>
            <a:spLocks noGrp="1"/>
          </p:cNvSpPr>
          <p:nvPr>
            <p:ph type="body" sz="quarter" idx="28" hasCustomPrompt="1"/>
          </p:nvPr>
        </p:nvSpPr>
        <p:spPr>
          <a:xfrm>
            <a:off x="10727786" y="264360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8" name="Text Placeholder 7">
            <a:extLst>
              <a:ext uri="{FF2B5EF4-FFF2-40B4-BE49-F238E27FC236}">
                <a16:creationId xmlns:a16="http://schemas.microsoft.com/office/drawing/2014/main" id="{06DC437D-C5F6-49FA-8BF0-932297827EA8}"/>
              </a:ext>
            </a:extLst>
          </p:cNvPr>
          <p:cNvSpPr>
            <a:spLocks noGrp="1"/>
          </p:cNvSpPr>
          <p:nvPr>
            <p:ph type="body" sz="quarter" idx="29" hasCustomPrompt="1"/>
          </p:nvPr>
        </p:nvSpPr>
        <p:spPr>
          <a:xfrm>
            <a:off x="9689351" y="408311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9" name="Text Placeholder 7">
            <a:extLst>
              <a:ext uri="{FF2B5EF4-FFF2-40B4-BE49-F238E27FC236}">
                <a16:creationId xmlns:a16="http://schemas.microsoft.com/office/drawing/2014/main" id="{9DB16E7F-EE86-4AF9-871B-5614FE2D4428}"/>
              </a:ext>
            </a:extLst>
          </p:cNvPr>
          <p:cNvSpPr>
            <a:spLocks noGrp="1"/>
          </p:cNvSpPr>
          <p:nvPr>
            <p:ph type="body" sz="quarter" idx="30" hasCustomPrompt="1"/>
          </p:nvPr>
        </p:nvSpPr>
        <p:spPr>
          <a:xfrm>
            <a:off x="8696218" y="5509983"/>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Tree>
    <p:extLst>
      <p:ext uri="{BB962C8B-B14F-4D97-AF65-F5344CB8AC3E}">
        <p14:creationId xmlns:p14="http://schemas.microsoft.com/office/powerpoint/2010/main" val="362221313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_Org Char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8">
            <a:extLst>
              <a:ext uri="{FF2B5EF4-FFF2-40B4-BE49-F238E27FC236}">
                <a16:creationId xmlns:a16="http://schemas.microsoft.com/office/drawing/2014/main" id="{48934421-B8F7-41B6-9EC4-5E3C497424A8}"/>
              </a:ext>
              <a:ext uri="{C183D7F6-B498-43B3-948B-1728B52AA6E4}">
                <adec:decorative xmlns:adec="http://schemas.microsoft.com/office/drawing/2017/decorative" val="1"/>
              </a:ext>
            </a:extLst>
          </p:cNvPr>
          <p:cNvSpPr>
            <a:spLocks noGrp="1"/>
          </p:cNvSpPr>
          <p:nvPr>
            <p:ph type="pic" sz="quarter" idx="17" hasCustomPrompt="1"/>
          </p:nvPr>
        </p:nvSpPr>
        <p:spPr>
          <a:xfrm>
            <a:off x="3960064" y="1981200"/>
            <a:ext cx="1523993" cy="1523994"/>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Text Placeholder 7">
            <a:extLst>
              <a:ext uri="{FF2B5EF4-FFF2-40B4-BE49-F238E27FC236}">
                <a16:creationId xmlns:a16="http://schemas.microsoft.com/office/drawing/2014/main" id="{4BACF049-4E3E-418D-9DB0-9D63BDDD25AE}"/>
              </a:ext>
            </a:extLst>
          </p:cNvPr>
          <p:cNvSpPr>
            <a:spLocks noGrp="1"/>
          </p:cNvSpPr>
          <p:nvPr>
            <p:ph type="body" sz="quarter" idx="16" hasCustomPrompt="1"/>
          </p:nvPr>
        </p:nvSpPr>
        <p:spPr>
          <a:xfrm>
            <a:off x="5788864" y="2618469"/>
            <a:ext cx="3108959" cy="424732"/>
          </a:xfrm>
          <a:noFill/>
        </p:spPr>
        <p:txBody>
          <a:bodyPr wrap="square" lIns="91440" rIns="91440" anchor="ctr">
            <a:noAutofit/>
          </a:bodyPr>
          <a:lstStyle>
            <a:lvl1pPr marL="0" indent="0" algn="l">
              <a:spcBef>
                <a:spcPts val="0"/>
              </a:spcBef>
              <a:spcAft>
                <a:spcPts val="0"/>
              </a:spcAft>
              <a:buNone/>
              <a:defRPr sz="1600" b="1">
                <a:solidFill>
                  <a:schemeClr val="tx2"/>
                </a:solidFill>
                <a:latin typeface="+mj-lt"/>
              </a:defRPr>
            </a:lvl1pPr>
          </a:lstStyle>
          <a:p>
            <a:pPr lvl="0"/>
            <a:r>
              <a:rPr lang="en-US" noProof="0"/>
              <a:t>ADD TEXT </a:t>
            </a:r>
          </a:p>
        </p:txBody>
      </p:sp>
      <p:sp>
        <p:nvSpPr>
          <p:cNvPr id="12" name="Text Placeholder 7">
            <a:extLst>
              <a:ext uri="{FF2B5EF4-FFF2-40B4-BE49-F238E27FC236}">
                <a16:creationId xmlns:a16="http://schemas.microsoft.com/office/drawing/2014/main" id="{EFE2AF5B-D21D-4FE5-932F-F2989F6E0116}"/>
              </a:ext>
            </a:extLst>
          </p:cNvPr>
          <p:cNvSpPr>
            <a:spLocks noGrp="1"/>
          </p:cNvSpPr>
          <p:nvPr>
            <p:ph type="body" sz="quarter" idx="18" hasCustomPrompt="1"/>
          </p:nvPr>
        </p:nvSpPr>
        <p:spPr>
          <a:xfrm>
            <a:off x="5788864" y="2999470"/>
            <a:ext cx="3108959" cy="323629"/>
          </a:xfrm>
          <a:noFill/>
        </p:spPr>
        <p:txBody>
          <a:bodyPr wrap="square" lIns="91440" rIns="91440" anchor="t">
            <a:noAutofit/>
          </a:bodyPr>
          <a:lstStyle>
            <a:lvl1pPr marL="0" indent="0" algn="l">
              <a:spcBef>
                <a:spcPts val="0"/>
              </a:spcBef>
              <a:spcAft>
                <a:spcPts val="0"/>
              </a:spcAft>
              <a:buNone/>
              <a:defRPr sz="1200" b="0">
                <a:solidFill>
                  <a:schemeClr val="tx2"/>
                </a:solidFill>
                <a:latin typeface="+mn-lt"/>
              </a:defRPr>
            </a:lvl1pPr>
          </a:lstStyle>
          <a:p>
            <a:pPr lvl="0"/>
            <a:r>
              <a:rPr lang="en-US" noProof="0"/>
              <a:t>Description</a:t>
            </a:r>
          </a:p>
        </p:txBody>
      </p:sp>
      <p:cxnSp>
        <p:nvCxnSpPr>
          <p:cNvPr id="14" name="Straight Connector 13">
            <a:extLst>
              <a:ext uri="{FF2B5EF4-FFF2-40B4-BE49-F238E27FC236}">
                <a16:creationId xmlns:a16="http://schemas.microsoft.com/office/drawing/2014/main" id="{266B4E82-4E92-438C-9DBD-FDAC98DBA804}"/>
              </a:ext>
              <a:ext uri="{C183D7F6-B498-43B3-948B-1728B52AA6E4}">
                <adec:decorative xmlns:adec="http://schemas.microsoft.com/office/drawing/2017/decorative" val="1"/>
              </a:ext>
            </a:extLst>
          </p:cNvPr>
          <p:cNvCxnSpPr>
            <a:cxnSpLocks/>
          </p:cNvCxnSpPr>
          <p:nvPr userDrawn="1"/>
        </p:nvCxnSpPr>
        <p:spPr>
          <a:xfrm rot="16200000">
            <a:off x="6146423" y="665228"/>
            <a:ext cx="0" cy="740664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Picture Placeholder 8">
            <a:extLst>
              <a:ext uri="{FF2B5EF4-FFF2-40B4-BE49-F238E27FC236}">
                <a16:creationId xmlns:a16="http://schemas.microsoft.com/office/drawing/2014/main" id="{5C2A05E4-0266-470B-94B6-0EA500EFD52F}"/>
              </a:ext>
              <a:ext uri="{C183D7F6-B498-43B3-948B-1728B52AA6E4}">
                <adec:decorative xmlns:adec="http://schemas.microsoft.com/office/drawing/2017/decorative" val="1"/>
              </a:ext>
            </a:extLst>
          </p:cNvPr>
          <p:cNvSpPr>
            <a:spLocks noGrp="1"/>
          </p:cNvSpPr>
          <p:nvPr>
            <p:ph type="pic" sz="quarter" idx="21" hasCustomPrompt="1"/>
          </p:nvPr>
        </p:nvSpPr>
        <p:spPr>
          <a:xfrm>
            <a:off x="181122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17" name="Text Placeholder 7">
            <a:extLst>
              <a:ext uri="{FF2B5EF4-FFF2-40B4-BE49-F238E27FC236}">
                <a16:creationId xmlns:a16="http://schemas.microsoft.com/office/drawing/2014/main" id="{8B705CE2-63BB-44EF-9494-D7197888F260}"/>
              </a:ext>
            </a:extLst>
          </p:cNvPr>
          <p:cNvSpPr>
            <a:spLocks noGrp="1"/>
          </p:cNvSpPr>
          <p:nvPr>
            <p:ph type="body" sz="quarter" idx="25" hasCustomPrompt="1"/>
          </p:nvPr>
        </p:nvSpPr>
        <p:spPr>
          <a:xfrm>
            <a:off x="152049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18" name="Text Placeholder 7">
            <a:extLst>
              <a:ext uri="{FF2B5EF4-FFF2-40B4-BE49-F238E27FC236}">
                <a16:creationId xmlns:a16="http://schemas.microsoft.com/office/drawing/2014/main" id="{91C9BD3E-CCA7-4ADF-83CB-175C316AEA84}"/>
              </a:ext>
            </a:extLst>
          </p:cNvPr>
          <p:cNvSpPr>
            <a:spLocks noGrp="1"/>
          </p:cNvSpPr>
          <p:nvPr>
            <p:ph type="body" sz="quarter" idx="26" hasCustomPrompt="1"/>
          </p:nvPr>
        </p:nvSpPr>
        <p:spPr>
          <a:xfrm>
            <a:off x="152049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19" name="Picture Placeholder 8">
            <a:extLst>
              <a:ext uri="{FF2B5EF4-FFF2-40B4-BE49-F238E27FC236}">
                <a16:creationId xmlns:a16="http://schemas.microsoft.com/office/drawing/2014/main" id="{DC756ECA-27F0-4309-A411-2021931A3A4F}"/>
              </a:ext>
              <a:ext uri="{C183D7F6-B498-43B3-948B-1728B52AA6E4}">
                <adec:decorative xmlns:adec="http://schemas.microsoft.com/office/drawing/2017/decorative" val="1"/>
              </a:ext>
            </a:extLst>
          </p:cNvPr>
          <p:cNvSpPr>
            <a:spLocks noGrp="1"/>
          </p:cNvSpPr>
          <p:nvPr>
            <p:ph type="pic" sz="quarter" idx="27" hasCustomPrompt="1"/>
          </p:nvPr>
        </p:nvSpPr>
        <p:spPr>
          <a:xfrm>
            <a:off x="364002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0" name="Text Placeholder 7">
            <a:extLst>
              <a:ext uri="{FF2B5EF4-FFF2-40B4-BE49-F238E27FC236}">
                <a16:creationId xmlns:a16="http://schemas.microsoft.com/office/drawing/2014/main" id="{BCC1B1EE-9270-494A-B26E-3E810517012E}"/>
              </a:ext>
            </a:extLst>
          </p:cNvPr>
          <p:cNvSpPr>
            <a:spLocks noGrp="1"/>
          </p:cNvSpPr>
          <p:nvPr>
            <p:ph type="body" sz="quarter" idx="28" hasCustomPrompt="1"/>
          </p:nvPr>
        </p:nvSpPr>
        <p:spPr>
          <a:xfrm>
            <a:off x="334929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1" name="Text Placeholder 7">
            <a:extLst>
              <a:ext uri="{FF2B5EF4-FFF2-40B4-BE49-F238E27FC236}">
                <a16:creationId xmlns:a16="http://schemas.microsoft.com/office/drawing/2014/main" id="{621D9997-09EF-468A-A3A6-7C2705CF1757}"/>
              </a:ext>
            </a:extLst>
          </p:cNvPr>
          <p:cNvSpPr>
            <a:spLocks noGrp="1"/>
          </p:cNvSpPr>
          <p:nvPr>
            <p:ph type="body" sz="quarter" idx="29" hasCustomPrompt="1"/>
          </p:nvPr>
        </p:nvSpPr>
        <p:spPr>
          <a:xfrm>
            <a:off x="334929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2" name="Picture Placeholder 8">
            <a:extLst>
              <a:ext uri="{FF2B5EF4-FFF2-40B4-BE49-F238E27FC236}">
                <a16:creationId xmlns:a16="http://schemas.microsoft.com/office/drawing/2014/main" id="{CC2A50A3-3A8F-469D-B16E-A06FD4C2A978}"/>
              </a:ext>
              <a:ext uri="{C183D7F6-B498-43B3-948B-1728B52AA6E4}">
                <adec:decorative xmlns:adec="http://schemas.microsoft.com/office/drawing/2017/decorative" val="1"/>
              </a:ext>
            </a:extLst>
          </p:cNvPr>
          <p:cNvSpPr>
            <a:spLocks noGrp="1"/>
          </p:cNvSpPr>
          <p:nvPr>
            <p:ph type="pic" sz="quarter" idx="30" hasCustomPrompt="1"/>
          </p:nvPr>
        </p:nvSpPr>
        <p:spPr>
          <a:xfrm>
            <a:off x="544977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3" name="Text Placeholder 7">
            <a:extLst>
              <a:ext uri="{FF2B5EF4-FFF2-40B4-BE49-F238E27FC236}">
                <a16:creationId xmlns:a16="http://schemas.microsoft.com/office/drawing/2014/main" id="{065EDDEE-214F-4148-8B8C-0BA5AEF7658A}"/>
              </a:ext>
            </a:extLst>
          </p:cNvPr>
          <p:cNvSpPr>
            <a:spLocks noGrp="1"/>
          </p:cNvSpPr>
          <p:nvPr>
            <p:ph type="body" sz="quarter" idx="31" hasCustomPrompt="1"/>
          </p:nvPr>
        </p:nvSpPr>
        <p:spPr>
          <a:xfrm>
            <a:off x="515904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4" name="Text Placeholder 7">
            <a:extLst>
              <a:ext uri="{FF2B5EF4-FFF2-40B4-BE49-F238E27FC236}">
                <a16:creationId xmlns:a16="http://schemas.microsoft.com/office/drawing/2014/main" id="{520C0E2F-F27A-44AC-BB9A-74F62BEC5752}"/>
              </a:ext>
            </a:extLst>
          </p:cNvPr>
          <p:cNvSpPr>
            <a:spLocks noGrp="1"/>
          </p:cNvSpPr>
          <p:nvPr>
            <p:ph type="body" sz="quarter" idx="32" hasCustomPrompt="1"/>
          </p:nvPr>
        </p:nvSpPr>
        <p:spPr>
          <a:xfrm>
            <a:off x="515904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5" name="Picture Placeholder 8">
            <a:extLst>
              <a:ext uri="{FF2B5EF4-FFF2-40B4-BE49-F238E27FC236}">
                <a16:creationId xmlns:a16="http://schemas.microsoft.com/office/drawing/2014/main" id="{ADC5446D-3469-43DA-ACE3-2AEC5B90384E}"/>
              </a:ext>
              <a:ext uri="{C183D7F6-B498-43B3-948B-1728B52AA6E4}">
                <adec:decorative xmlns:adec="http://schemas.microsoft.com/office/drawing/2017/decorative" val="1"/>
              </a:ext>
            </a:extLst>
          </p:cNvPr>
          <p:cNvSpPr>
            <a:spLocks noGrp="1"/>
          </p:cNvSpPr>
          <p:nvPr>
            <p:ph type="pic" sz="quarter" idx="33" hasCustomPrompt="1"/>
          </p:nvPr>
        </p:nvSpPr>
        <p:spPr>
          <a:xfrm>
            <a:off x="725952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Text Placeholder 7">
            <a:extLst>
              <a:ext uri="{FF2B5EF4-FFF2-40B4-BE49-F238E27FC236}">
                <a16:creationId xmlns:a16="http://schemas.microsoft.com/office/drawing/2014/main" id="{4BF91944-817D-4080-9FC7-1C01D3C52F74}"/>
              </a:ext>
            </a:extLst>
          </p:cNvPr>
          <p:cNvSpPr>
            <a:spLocks noGrp="1"/>
          </p:cNvSpPr>
          <p:nvPr>
            <p:ph type="body" sz="quarter" idx="34" hasCustomPrompt="1"/>
          </p:nvPr>
        </p:nvSpPr>
        <p:spPr>
          <a:xfrm>
            <a:off x="696879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7" name="Text Placeholder 7">
            <a:extLst>
              <a:ext uri="{FF2B5EF4-FFF2-40B4-BE49-F238E27FC236}">
                <a16:creationId xmlns:a16="http://schemas.microsoft.com/office/drawing/2014/main" id="{B6FC5678-B04A-4631-9DFF-776737E9C8AC}"/>
              </a:ext>
            </a:extLst>
          </p:cNvPr>
          <p:cNvSpPr>
            <a:spLocks noGrp="1"/>
          </p:cNvSpPr>
          <p:nvPr>
            <p:ph type="body" sz="quarter" idx="35" hasCustomPrompt="1"/>
          </p:nvPr>
        </p:nvSpPr>
        <p:spPr>
          <a:xfrm>
            <a:off x="696879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8" name="Picture Placeholder 8">
            <a:extLst>
              <a:ext uri="{FF2B5EF4-FFF2-40B4-BE49-F238E27FC236}">
                <a16:creationId xmlns:a16="http://schemas.microsoft.com/office/drawing/2014/main" id="{BF024C2A-A070-4BF1-BA78-8FDD47DED455}"/>
              </a:ext>
              <a:ext uri="{C183D7F6-B498-43B3-948B-1728B52AA6E4}">
                <adec:decorative xmlns:adec="http://schemas.microsoft.com/office/drawing/2017/decorative" val="1"/>
              </a:ext>
            </a:extLst>
          </p:cNvPr>
          <p:cNvSpPr>
            <a:spLocks noGrp="1"/>
          </p:cNvSpPr>
          <p:nvPr>
            <p:ph type="pic" sz="quarter" idx="36" hasCustomPrompt="1"/>
          </p:nvPr>
        </p:nvSpPr>
        <p:spPr>
          <a:xfrm>
            <a:off x="9066634"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9" name="Text Placeholder 7">
            <a:extLst>
              <a:ext uri="{FF2B5EF4-FFF2-40B4-BE49-F238E27FC236}">
                <a16:creationId xmlns:a16="http://schemas.microsoft.com/office/drawing/2014/main" id="{72D75690-3F0F-4257-84B4-90CB4E6BB7EA}"/>
              </a:ext>
            </a:extLst>
          </p:cNvPr>
          <p:cNvSpPr>
            <a:spLocks noGrp="1"/>
          </p:cNvSpPr>
          <p:nvPr>
            <p:ph type="body" sz="quarter" idx="37" hasCustomPrompt="1"/>
          </p:nvPr>
        </p:nvSpPr>
        <p:spPr>
          <a:xfrm>
            <a:off x="8775905"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30" name="Text Placeholder 7">
            <a:extLst>
              <a:ext uri="{FF2B5EF4-FFF2-40B4-BE49-F238E27FC236}">
                <a16:creationId xmlns:a16="http://schemas.microsoft.com/office/drawing/2014/main" id="{FC3E89DF-7D8F-458A-910F-B06B607998AF}"/>
              </a:ext>
            </a:extLst>
          </p:cNvPr>
          <p:cNvSpPr>
            <a:spLocks noGrp="1"/>
          </p:cNvSpPr>
          <p:nvPr>
            <p:ph type="body" sz="quarter" idx="38" hasCustomPrompt="1"/>
          </p:nvPr>
        </p:nvSpPr>
        <p:spPr>
          <a:xfrm>
            <a:off x="8775905"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Tree>
    <p:extLst>
      <p:ext uri="{BB962C8B-B14F-4D97-AF65-F5344CB8AC3E}">
        <p14:creationId xmlns:p14="http://schemas.microsoft.com/office/powerpoint/2010/main" val="37260953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_Org Chart 6">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8">
            <a:extLst>
              <a:ext uri="{FF2B5EF4-FFF2-40B4-BE49-F238E27FC236}">
                <a16:creationId xmlns:a16="http://schemas.microsoft.com/office/drawing/2014/main" id="{48934421-B8F7-41B6-9EC4-5E3C497424A8}"/>
              </a:ext>
              <a:ext uri="{C183D7F6-B498-43B3-948B-1728B52AA6E4}">
                <adec:decorative xmlns:adec="http://schemas.microsoft.com/office/drawing/2017/decorative" val="1"/>
              </a:ext>
            </a:extLst>
          </p:cNvPr>
          <p:cNvSpPr>
            <a:spLocks noGrp="1"/>
          </p:cNvSpPr>
          <p:nvPr>
            <p:ph type="pic" sz="quarter" idx="17" hasCustomPrompt="1"/>
          </p:nvPr>
        </p:nvSpPr>
        <p:spPr>
          <a:xfrm>
            <a:off x="3596641" y="1981200"/>
            <a:ext cx="1523993" cy="1523994"/>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Text Placeholder 7">
            <a:extLst>
              <a:ext uri="{FF2B5EF4-FFF2-40B4-BE49-F238E27FC236}">
                <a16:creationId xmlns:a16="http://schemas.microsoft.com/office/drawing/2014/main" id="{4BACF049-4E3E-418D-9DB0-9D63BDDD25AE}"/>
              </a:ext>
            </a:extLst>
          </p:cNvPr>
          <p:cNvSpPr>
            <a:spLocks noGrp="1"/>
          </p:cNvSpPr>
          <p:nvPr>
            <p:ph type="body" sz="quarter" idx="16" hasCustomPrompt="1"/>
          </p:nvPr>
        </p:nvSpPr>
        <p:spPr>
          <a:xfrm>
            <a:off x="5425441" y="2618469"/>
            <a:ext cx="3108959" cy="424732"/>
          </a:xfrm>
          <a:noFill/>
        </p:spPr>
        <p:txBody>
          <a:bodyPr wrap="square" lIns="91440" rIns="91440" anchor="ctr">
            <a:noAutofit/>
          </a:bodyPr>
          <a:lstStyle>
            <a:lvl1pPr marL="0" indent="0" algn="l">
              <a:spcBef>
                <a:spcPts val="0"/>
              </a:spcBef>
              <a:spcAft>
                <a:spcPts val="0"/>
              </a:spcAft>
              <a:buNone/>
              <a:defRPr sz="1600" b="1">
                <a:solidFill>
                  <a:schemeClr val="tx2"/>
                </a:solidFill>
                <a:latin typeface="+mj-lt"/>
              </a:defRPr>
            </a:lvl1pPr>
          </a:lstStyle>
          <a:p>
            <a:pPr lvl="0"/>
            <a:r>
              <a:rPr lang="en-US" noProof="0"/>
              <a:t>ADD TEXT </a:t>
            </a:r>
          </a:p>
        </p:txBody>
      </p:sp>
      <p:sp>
        <p:nvSpPr>
          <p:cNvPr id="12" name="Text Placeholder 7">
            <a:extLst>
              <a:ext uri="{FF2B5EF4-FFF2-40B4-BE49-F238E27FC236}">
                <a16:creationId xmlns:a16="http://schemas.microsoft.com/office/drawing/2014/main" id="{EFE2AF5B-D21D-4FE5-932F-F2989F6E0116}"/>
              </a:ext>
            </a:extLst>
          </p:cNvPr>
          <p:cNvSpPr>
            <a:spLocks noGrp="1"/>
          </p:cNvSpPr>
          <p:nvPr>
            <p:ph type="body" sz="quarter" idx="18" hasCustomPrompt="1"/>
          </p:nvPr>
        </p:nvSpPr>
        <p:spPr>
          <a:xfrm>
            <a:off x="5425441" y="2999470"/>
            <a:ext cx="3108959" cy="323629"/>
          </a:xfrm>
          <a:noFill/>
        </p:spPr>
        <p:txBody>
          <a:bodyPr wrap="square" lIns="91440" rIns="91440" anchor="t">
            <a:noAutofit/>
          </a:bodyPr>
          <a:lstStyle>
            <a:lvl1pPr marL="0" indent="0" algn="l">
              <a:spcBef>
                <a:spcPts val="0"/>
              </a:spcBef>
              <a:spcAft>
                <a:spcPts val="0"/>
              </a:spcAft>
              <a:buNone/>
              <a:defRPr sz="1200" b="0">
                <a:solidFill>
                  <a:schemeClr val="tx2"/>
                </a:solidFill>
                <a:latin typeface="+mn-lt"/>
              </a:defRPr>
            </a:lvl1pPr>
          </a:lstStyle>
          <a:p>
            <a:pPr lvl="0"/>
            <a:r>
              <a:rPr lang="en-US" noProof="0"/>
              <a:t>Description</a:t>
            </a:r>
          </a:p>
        </p:txBody>
      </p:sp>
      <p:cxnSp>
        <p:nvCxnSpPr>
          <p:cNvPr id="14" name="Straight Connector 13">
            <a:extLst>
              <a:ext uri="{FF2B5EF4-FFF2-40B4-BE49-F238E27FC236}">
                <a16:creationId xmlns:a16="http://schemas.microsoft.com/office/drawing/2014/main" id="{266B4E82-4E92-438C-9DBD-FDAC98DBA804}"/>
              </a:ext>
              <a:ext uri="{C183D7F6-B498-43B3-948B-1728B52AA6E4}">
                <adec:decorative xmlns:adec="http://schemas.microsoft.com/office/drawing/2017/decorative" val="1"/>
              </a:ext>
            </a:extLst>
          </p:cNvPr>
          <p:cNvCxnSpPr>
            <a:cxnSpLocks/>
          </p:cNvCxnSpPr>
          <p:nvPr userDrawn="1"/>
        </p:nvCxnSpPr>
        <p:spPr>
          <a:xfrm rot="16200000">
            <a:off x="6165169" y="-112012"/>
            <a:ext cx="0" cy="896112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Picture Placeholder 8">
            <a:extLst>
              <a:ext uri="{FF2B5EF4-FFF2-40B4-BE49-F238E27FC236}">
                <a16:creationId xmlns:a16="http://schemas.microsoft.com/office/drawing/2014/main" id="{5C2A05E4-0266-470B-94B6-0EA500EFD52F}"/>
              </a:ext>
              <a:ext uri="{C183D7F6-B498-43B3-948B-1728B52AA6E4}">
                <adec:decorative xmlns:adec="http://schemas.microsoft.com/office/drawing/2017/decorative" val="1"/>
              </a:ext>
            </a:extLst>
          </p:cNvPr>
          <p:cNvSpPr>
            <a:spLocks noGrp="1"/>
          </p:cNvSpPr>
          <p:nvPr>
            <p:ph type="pic" sz="quarter" idx="21" hasCustomPrompt="1"/>
          </p:nvPr>
        </p:nvSpPr>
        <p:spPr>
          <a:xfrm>
            <a:off x="105272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17" name="Text Placeholder 7">
            <a:extLst>
              <a:ext uri="{FF2B5EF4-FFF2-40B4-BE49-F238E27FC236}">
                <a16:creationId xmlns:a16="http://schemas.microsoft.com/office/drawing/2014/main" id="{8B705CE2-63BB-44EF-9494-D7197888F260}"/>
              </a:ext>
            </a:extLst>
          </p:cNvPr>
          <p:cNvSpPr>
            <a:spLocks noGrp="1"/>
          </p:cNvSpPr>
          <p:nvPr>
            <p:ph type="body" sz="quarter" idx="25" hasCustomPrompt="1"/>
          </p:nvPr>
        </p:nvSpPr>
        <p:spPr>
          <a:xfrm>
            <a:off x="76200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18" name="Text Placeholder 7">
            <a:extLst>
              <a:ext uri="{FF2B5EF4-FFF2-40B4-BE49-F238E27FC236}">
                <a16:creationId xmlns:a16="http://schemas.microsoft.com/office/drawing/2014/main" id="{91C9BD3E-CCA7-4ADF-83CB-175C316AEA84}"/>
              </a:ext>
            </a:extLst>
          </p:cNvPr>
          <p:cNvSpPr>
            <a:spLocks noGrp="1"/>
          </p:cNvSpPr>
          <p:nvPr>
            <p:ph type="body" sz="quarter" idx="26" hasCustomPrompt="1"/>
          </p:nvPr>
        </p:nvSpPr>
        <p:spPr>
          <a:xfrm>
            <a:off x="76200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19" name="Picture Placeholder 8">
            <a:extLst>
              <a:ext uri="{FF2B5EF4-FFF2-40B4-BE49-F238E27FC236}">
                <a16:creationId xmlns:a16="http://schemas.microsoft.com/office/drawing/2014/main" id="{DC756ECA-27F0-4309-A411-2021931A3A4F}"/>
              </a:ext>
              <a:ext uri="{C183D7F6-B498-43B3-948B-1728B52AA6E4}">
                <adec:decorative xmlns:adec="http://schemas.microsoft.com/office/drawing/2017/decorative" val="1"/>
              </a:ext>
            </a:extLst>
          </p:cNvPr>
          <p:cNvSpPr>
            <a:spLocks noGrp="1"/>
          </p:cNvSpPr>
          <p:nvPr>
            <p:ph type="pic" sz="quarter" idx="27" hasCustomPrompt="1"/>
          </p:nvPr>
        </p:nvSpPr>
        <p:spPr>
          <a:xfrm>
            <a:off x="288152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0" name="Text Placeholder 7">
            <a:extLst>
              <a:ext uri="{FF2B5EF4-FFF2-40B4-BE49-F238E27FC236}">
                <a16:creationId xmlns:a16="http://schemas.microsoft.com/office/drawing/2014/main" id="{BCC1B1EE-9270-494A-B26E-3E810517012E}"/>
              </a:ext>
            </a:extLst>
          </p:cNvPr>
          <p:cNvSpPr>
            <a:spLocks noGrp="1"/>
          </p:cNvSpPr>
          <p:nvPr>
            <p:ph type="body" sz="quarter" idx="28" hasCustomPrompt="1"/>
          </p:nvPr>
        </p:nvSpPr>
        <p:spPr>
          <a:xfrm>
            <a:off x="259080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1" name="Text Placeholder 7">
            <a:extLst>
              <a:ext uri="{FF2B5EF4-FFF2-40B4-BE49-F238E27FC236}">
                <a16:creationId xmlns:a16="http://schemas.microsoft.com/office/drawing/2014/main" id="{621D9997-09EF-468A-A3A6-7C2705CF1757}"/>
              </a:ext>
            </a:extLst>
          </p:cNvPr>
          <p:cNvSpPr>
            <a:spLocks noGrp="1"/>
          </p:cNvSpPr>
          <p:nvPr>
            <p:ph type="body" sz="quarter" idx="29" hasCustomPrompt="1"/>
          </p:nvPr>
        </p:nvSpPr>
        <p:spPr>
          <a:xfrm>
            <a:off x="259080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2" name="Picture Placeholder 8">
            <a:extLst>
              <a:ext uri="{FF2B5EF4-FFF2-40B4-BE49-F238E27FC236}">
                <a16:creationId xmlns:a16="http://schemas.microsoft.com/office/drawing/2014/main" id="{CC2A50A3-3A8F-469D-B16E-A06FD4C2A978}"/>
              </a:ext>
              <a:ext uri="{C183D7F6-B498-43B3-948B-1728B52AA6E4}">
                <adec:decorative xmlns:adec="http://schemas.microsoft.com/office/drawing/2017/decorative" val="1"/>
              </a:ext>
            </a:extLst>
          </p:cNvPr>
          <p:cNvSpPr>
            <a:spLocks noGrp="1"/>
          </p:cNvSpPr>
          <p:nvPr>
            <p:ph type="pic" sz="quarter" idx="30" hasCustomPrompt="1"/>
          </p:nvPr>
        </p:nvSpPr>
        <p:spPr>
          <a:xfrm>
            <a:off x="469127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3" name="Text Placeholder 7">
            <a:extLst>
              <a:ext uri="{FF2B5EF4-FFF2-40B4-BE49-F238E27FC236}">
                <a16:creationId xmlns:a16="http://schemas.microsoft.com/office/drawing/2014/main" id="{065EDDEE-214F-4148-8B8C-0BA5AEF7658A}"/>
              </a:ext>
            </a:extLst>
          </p:cNvPr>
          <p:cNvSpPr>
            <a:spLocks noGrp="1"/>
          </p:cNvSpPr>
          <p:nvPr>
            <p:ph type="body" sz="quarter" idx="31" hasCustomPrompt="1"/>
          </p:nvPr>
        </p:nvSpPr>
        <p:spPr>
          <a:xfrm>
            <a:off x="440055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4" name="Text Placeholder 7">
            <a:extLst>
              <a:ext uri="{FF2B5EF4-FFF2-40B4-BE49-F238E27FC236}">
                <a16:creationId xmlns:a16="http://schemas.microsoft.com/office/drawing/2014/main" id="{520C0E2F-F27A-44AC-BB9A-74F62BEC5752}"/>
              </a:ext>
            </a:extLst>
          </p:cNvPr>
          <p:cNvSpPr>
            <a:spLocks noGrp="1"/>
          </p:cNvSpPr>
          <p:nvPr>
            <p:ph type="body" sz="quarter" idx="32" hasCustomPrompt="1"/>
          </p:nvPr>
        </p:nvSpPr>
        <p:spPr>
          <a:xfrm>
            <a:off x="440055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5" name="Picture Placeholder 8">
            <a:extLst>
              <a:ext uri="{FF2B5EF4-FFF2-40B4-BE49-F238E27FC236}">
                <a16:creationId xmlns:a16="http://schemas.microsoft.com/office/drawing/2014/main" id="{ADC5446D-3469-43DA-ACE3-2AEC5B90384E}"/>
              </a:ext>
              <a:ext uri="{C183D7F6-B498-43B3-948B-1728B52AA6E4}">
                <adec:decorative xmlns:adec="http://schemas.microsoft.com/office/drawing/2017/decorative" val="1"/>
              </a:ext>
            </a:extLst>
          </p:cNvPr>
          <p:cNvSpPr>
            <a:spLocks noGrp="1"/>
          </p:cNvSpPr>
          <p:nvPr>
            <p:ph type="pic" sz="quarter" idx="33" hasCustomPrompt="1"/>
          </p:nvPr>
        </p:nvSpPr>
        <p:spPr>
          <a:xfrm>
            <a:off x="650102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Text Placeholder 7">
            <a:extLst>
              <a:ext uri="{FF2B5EF4-FFF2-40B4-BE49-F238E27FC236}">
                <a16:creationId xmlns:a16="http://schemas.microsoft.com/office/drawing/2014/main" id="{4BF91944-817D-4080-9FC7-1C01D3C52F74}"/>
              </a:ext>
            </a:extLst>
          </p:cNvPr>
          <p:cNvSpPr>
            <a:spLocks noGrp="1"/>
          </p:cNvSpPr>
          <p:nvPr>
            <p:ph type="body" sz="quarter" idx="34" hasCustomPrompt="1"/>
          </p:nvPr>
        </p:nvSpPr>
        <p:spPr>
          <a:xfrm>
            <a:off x="621030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7" name="Text Placeholder 7">
            <a:extLst>
              <a:ext uri="{FF2B5EF4-FFF2-40B4-BE49-F238E27FC236}">
                <a16:creationId xmlns:a16="http://schemas.microsoft.com/office/drawing/2014/main" id="{B6FC5678-B04A-4631-9DFF-776737E9C8AC}"/>
              </a:ext>
            </a:extLst>
          </p:cNvPr>
          <p:cNvSpPr>
            <a:spLocks noGrp="1"/>
          </p:cNvSpPr>
          <p:nvPr>
            <p:ph type="body" sz="quarter" idx="35" hasCustomPrompt="1"/>
          </p:nvPr>
        </p:nvSpPr>
        <p:spPr>
          <a:xfrm>
            <a:off x="621030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8" name="Picture Placeholder 8">
            <a:extLst>
              <a:ext uri="{FF2B5EF4-FFF2-40B4-BE49-F238E27FC236}">
                <a16:creationId xmlns:a16="http://schemas.microsoft.com/office/drawing/2014/main" id="{BF024C2A-A070-4BF1-BA78-8FDD47DED455}"/>
              </a:ext>
              <a:ext uri="{C183D7F6-B498-43B3-948B-1728B52AA6E4}">
                <adec:decorative xmlns:adec="http://schemas.microsoft.com/office/drawing/2017/decorative" val="1"/>
              </a:ext>
            </a:extLst>
          </p:cNvPr>
          <p:cNvSpPr>
            <a:spLocks noGrp="1"/>
          </p:cNvSpPr>
          <p:nvPr>
            <p:ph type="pic" sz="quarter" idx="36" hasCustomPrompt="1"/>
          </p:nvPr>
        </p:nvSpPr>
        <p:spPr>
          <a:xfrm>
            <a:off x="8308140"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9" name="Text Placeholder 7">
            <a:extLst>
              <a:ext uri="{FF2B5EF4-FFF2-40B4-BE49-F238E27FC236}">
                <a16:creationId xmlns:a16="http://schemas.microsoft.com/office/drawing/2014/main" id="{72D75690-3F0F-4257-84B4-90CB4E6BB7EA}"/>
              </a:ext>
            </a:extLst>
          </p:cNvPr>
          <p:cNvSpPr>
            <a:spLocks noGrp="1"/>
          </p:cNvSpPr>
          <p:nvPr>
            <p:ph type="body" sz="quarter" idx="37" hasCustomPrompt="1"/>
          </p:nvPr>
        </p:nvSpPr>
        <p:spPr>
          <a:xfrm>
            <a:off x="8017411"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30" name="Text Placeholder 7">
            <a:extLst>
              <a:ext uri="{FF2B5EF4-FFF2-40B4-BE49-F238E27FC236}">
                <a16:creationId xmlns:a16="http://schemas.microsoft.com/office/drawing/2014/main" id="{FC3E89DF-7D8F-458A-910F-B06B607998AF}"/>
              </a:ext>
            </a:extLst>
          </p:cNvPr>
          <p:cNvSpPr>
            <a:spLocks noGrp="1"/>
          </p:cNvSpPr>
          <p:nvPr>
            <p:ph type="body" sz="quarter" idx="38" hasCustomPrompt="1"/>
          </p:nvPr>
        </p:nvSpPr>
        <p:spPr>
          <a:xfrm>
            <a:off x="8017411"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31" name="Picture Placeholder 8">
            <a:extLst>
              <a:ext uri="{FF2B5EF4-FFF2-40B4-BE49-F238E27FC236}">
                <a16:creationId xmlns:a16="http://schemas.microsoft.com/office/drawing/2014/main" id="{49030BC1-7B5E-4BBD-AB44-8615DCFD46B7}"/>
              </a:ext>
              <a:ext uri="{C183D7F6-B498-43B3-948B-1728B52AA6E4}">
                <adec:decorative xmlns:adec="http://schemas.microsoft.com/office/drawing/2017/decorative" val="1"/>
              </a:ext>
            </a:extLst>
          </p:cNvPr>
          <p:cNvSpPr>
            <a:spLocks noGrp="1"/>
          </p:cNvSpPr>
          <p:nvPr>
            <p:ph type="pic" sz="quarter" idx="39" hasCustomPrompt="1"/>
          </p:nvPr>
        </p:nvSpPr>
        <p:spPr>
          <a:xfrm>
            <a:off x="10115251"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32" name="Text Placeholder 7">
            <a:extLst>
              <a:ext uri="{FF2B5EF4-FFF2-40B4-BE49-F238E27FC236}">
                <a16:creationId xmlns:a16="http://schemas.microsoft.com/office/drawing/2014/main" id="{10ED1CED-11B2-4927-93A4-CE47939F0AEC}"/>
              </a:ext>
            </a:extLst>
          </p:cNvPr>
          <p:cNvSpPr>
            <a:spLocks noGrp="1"/>
          </p:cNvSpPr>
          <p:nvPr>
            <p:ph type="body" sz="quarter" idx="40" hasCustomPrompt="1"/>
          </p:nvPr>
        </p:nvSpPr>
        <p:spPr>
          <a:xfrm>
            <a:off x="9824522"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33" name="Text Placeholder 7">
            <a:extLst>
              <a:ext uri="{FF2B5EF4-FFF2-40B4-BE49-F238E27FC236}">
                <a16:creationId xmlns:a16="http://schemas.microsoft.com/office/drawing/2014/main" id="{39E2E141-317E-41F9-853F-B96493C8FB9B}"/>
              </a:ext>
            </a:extLst>
          </p:cNvPr>
          <p:cNvSpPr>
            <a:spLocks noGrp="1"/>
          </p:cNvSpPr>
          <p:nvPr>
            <p:ph type="body" sz="quarter" idx="41" hasCustomPrompt="1"/>
          </p:nvPr>
        </p:nvSpPr>
        <p:spPr>
          <a:xfrm>
            <a:off x="9824522"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Tree>
    <p:extLst>
      <p:ext uri="{BB962C8B-B14F-4D97-AF65-F5344CB8AC3E}">
        <p14:creationId xmlns:p14="http://schemas.microsoft.com/office/powerpoint/2010/main" val="3782655552"/>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Title Slide_DeepYellow">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2EC3EF4-A2D5-4058-977A-74A37AC365BD}"/>
              </a:ext>
              <a:ext uri="{C183D7F6-B498-43B3-948B-1728B52AA6E4}">
                <adec:decorative xmlns:adec="http://schemas.microsoft.com/office/drawing/2017/decorative" val="1"/>
              </a:ext>
            </a:extLst>
          </p:cNvPr>
          <p:cNvSpPr>
            <a:spLocks noGrp="1"/>
          </p:cNvSpPr>
          <p:nvPr>
            <p:ph type="pic" sz="quarter" idx="11"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2525 h 6858000"/>
              <a:gd name="connsiteX3" fmla="*/ 8273508 w 12192000"/>
              <a:gd name="connsiteY3" fmla="*/ 6858000 h 6858000"/>
              <a:gd name="connsiteX4" fmla="*/ 0 w 1219200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602525"/>
                </a:lnTo>
                <a:lnTo>
                  <a:pt x="8273508" y="6858000"/>
                </a:lnTo>
                <a:lnTo>
                  <a:pt x="0" y="6858000"/>
                </a:lnTo>
                <a:close/>
              </a:path>
            </a:pathLst>
          </a:custGeom>
          <a:solidFill>
            <a:schemeClr val="bg1"/>
          </a:solidFill>
          <a:effectLst>
            <a:outerShdw blurRad="165100" dist="38100" dir="2700000" algn="t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27" name="Text Placeholder 16">
            <a:extLst>
              <a:ext uri="{FF2B5EF4-FFF2-40B4-BE49-F238E27FC236}">
                <a16:creationId xmlns:a16="http://schemas.microsoft.com/office/drawing/2014/main" id="{4E7C74DD-4244-46B7-8336-30F7151DB21B}"/>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8074536" y="3124200"/>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4" name="Text Placeholder 23">
            <a:extLst>
              <a:ext uri="{FF2B5EF4-FFF2-40B4-BE49-F238E27FC236}">
                <a16:creationId xmlns:a16="http://schemas.microsoft.com/office/drawing/2014/main" id="{9DC663CF-0C67-4619-B40E-7832C4DA15FE}"/>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custGeom>
            <a:avLst/>
            <a:gdLst>
              <a:gd name="connsiteX0" fmla="*/ 0 w 7810500"/>
              <a:gd name="connsiteY0" fmla="*/ 0 h 5638800"/>
              <a:gd name="connsiteX1" fmla="*/ 7810500 w 7810500"/>
              <a:gd name="connsiteY1" fmla="*/ 0 h 5638800"/>
              <a:gd name="connsiteX2" fmla="*/ 7810500 w 7810500"/>
              <a:gd name="connsiteY2" fmla="*/ 3151512 h 5638800"/>
              <a:gd name="connsiteX3" fmla="*/ 6252438 w 7810500"/>
              <a:gd name="connsiteY3" fmla="*/ 5638800 h 5638800"/>
              <a:gd name="connsiteX4" fmla="*/ 0 w 7810500"/>
              <a:gd name="connsiteY4" fmla="*/ 5638800 h 563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0500" h="5638800">
                <a:moveTo>
                  <a:pt x="0" y="0"/>
                </a:moveTo>
                <a:lnTo>
                  <a:pt x="7810500" y="0"/>
                </a:lnTo>
                <a:lnTo>
                  <a:pt x="7810500" y="3151512"/>
                </a:lnTo>
                <a:lnTo>
                  <a:pt x="6252438" y="5638800"/>
                </a:lnTo>
                <a:lnTo>
                  <a:pt x="0" y="5638800"/>
                </a:lnTo>
                <a:close/>
              </a:path>
            </a:pathLst>
          </a:custGeom>
          <a:solidFill>
            <a:schemeClr val="accent1"/>
          </a:solidFill>
          <a:effectLst>
            <a:outerShdw blurRad="50800" dist="38100" dir="2700000" algn="tl" rotWithShape="0">
              <a:prstClr val="black">
                <a:alpha val="40000"/>
              </a:prstClr>
            </a:outerShdw>
          </a:effectLst>
        </p:spPr>
        <p:txBody>
          <a:bodyPr wrap="square">
            <a:noAutofit/>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3163809" y="1905000"/>
            <a:ext cx="5864382" cy="2275238"/>
          </a:xfrm>
        </p:spPr>
        <p:txBody>
          <a:bodyPr anchor="t">
            <a:normAutofit/>
          </a:bodyPr>
          <a:lstStyle>
            <a:lvl1pPr algn="ctr">
              <a:defRPr lang="en-US" sz="5000" kern="1200" cap="all" spc="100" baseline="0" dirty="0">
                <a:solidFill>
                  <a:schemeClr val="bg1"/>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4059707" y="4297679"/>
            <a:ext cx="4072586" cy="1463040"/>
          </a:xfrm>
        </p:spPr>
        <p:txBody>
          <a:bodyPr lIns="91440" rIns="91440" anchor="t">
            <a:normAutofit/>
          </a:bodyPr>
          <a:lstStyle>
            <a:lvl1pPr marL="0" indent="0" algn="ctr">
              <a:lnSpc>
                <a:spcPct val="100000"/>
              </a:lnSpc>
              <a:spcBef>
                <a:spcPts val="0"/>
              </a:spcBef>
              <a:buNone/>
              <a:defRPr lang="en-US" sz="2000" kern="1200" dirty="0">
                <a:solidFill>
                  <a:schemeClr val="bg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Tree>
    <p:extLst>
      <p:ext uri="{BB962C8B-B14F-4D97-AF65-F5344CB8AC3E}">
        <p14:creationId xmlns:p14="http://schemas.microsoft.com/office/powerpoint/2010/main" val="37664319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_Org Chart 12">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8">
            <a:extLst>
              <a:ext uri="{FF2B5EF4-FFF2-40B4-BE49-F238E27FC236}">
                <a16:creationId xmlns:a16="http://schemas.microsoft.com/office/drawing/2014/main" id="{48934421-B8F7-41B6-9EC4-5E3C497424A8}"/>
              </a:ext>
              <a:ext uri="{C183D7F6-B498-43B3-948B-1728B52AA6E4}">
                <adec:decorative xmlns:adec="http://schemas.microsoft.com/office/drawing/2017/decorative" val="1"/>
              </a:ext>
            </a:extLst>
          </p:cNvPr>
          <p:cNvSpPr>
            <a:spLocks noGrp="1"/>
          </p:cNvSpPr>
          <p:nvPr>
            <p:ph type="pic" sz="quarter" idx="17" hasCustomPrompt="1"/>
          </p:nvPr>
        </p:nvSpPr>
        <p:spPr>
          <a:xfrm>
            <a:off x="4178095" y="1905000"/>
            <a:ext cx="1255400" cy="1255400"/>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Text Placeholder 7">
            <a:extLst>
              <a:ext uri="{FF2B5EF4-FFF2-40B4-BE49-F238E27FC236}">
                <a16:creationId xmlns:a16="http://schemas.microsoft.com/office/drawing/2014/main" id="{4BACF049-4E3E-418D-9DB0-9D63BDDD25AE}"/>
              </a:ext>
            </a:extLst>
          </p:cNvPr>
          <p:cNvSpPr>
            <a:spLocks noGrp="1"/>
          </p:cNvSpPr>
          <p:nvPr>
            <p:ph type="body" sz="quarter" idx="16" hasCustomPrompt="1"/>
          </p:nvPr>
        </p:nvSpPr>
        <p:spPr>
          <a:xfrm>
            <a:off x="5601136" y="2288331"/>
            <a:ext cx="3108959" cy="290097"/>
          </a:xfrm>
          <a:noFill/>
        </p:spPr>
        <p:txBody>
          <a:bodyPr wrap="square" lIns="91440" rIns="91440" anchor="ctr">
            <a:noAutofit/>
          </a:bodyPr>
          <a:lstStyle>
            <a:lvl1pPr marL="0" indent="0" algn="l">
              <a:spcBef>
                <a:spcPts val="0"/>
              </a:spcBef>
              <a:spcAft>
                <a:spcPts val="0"/>
              </a:spcAft>
              <a:buNone/>
              <a:defRPr sz="1600" b="1">
                <a:solidFill>
                  <a:schemeClr val="tx2"/>
                </a:solidFill>
                <a:latin typeface="+mj-lt"/>
              </a:defRPr>
            </a:lvl1pPr>
          </a:lstStyle>
          <a:p>
            <a:pPr lvl="0"/>
            <a:r>
              <a:rPr lang="en-US" noProof="0"/>
              <a:t>ADD TEXT </a:t>
            </a:r>
          </a:p>
        </p:txBody>
      </p:sp>
      <p:sp>
        <p:nvSpPr>
          <p:cNvPr id="12" name="Text Placeholder 7">
            <a:extLst>
              <a:ext uri="{FF2B5EF4-FFF2-40B4-BE49-F238E27FC236}">
                <a16:creationId xmlns:a16="http://schemas.microsoft.com/office/drawing/2014/main" id="{EFE2AF5B-D21D-4FE5-932F-F2989F6E0116}"/>
              </a:ext>
            </a:extLst>
          </p:cNvPr>
          <p:cNvSpPr>
            <a:spLocks noGrp="1"/>
          </p:cNvSpPr>
          <p:nvPr>
            <p:ph type="body" sz="quarter" idx="18" hasCustomPrompt="1"/>
          </p:nvPr>
        </p:nvSpPr>
        <p:spPr>
          <a:xfrm>
            <a:off x="5601136" y="2566041"/>
            <a:ext cx="3108959" cy="221043"/>
          </a:xfrm>
          <a:noFill/>
        </p:spPr>
        <p:txBody>
          <a:bodyPr wrap="square" lIns="91440" rIns="91440" anchor="t">
            <a:noAutofit/>
          </a:bodyPr>
          <a:lstStyle>
            <a:lvl1pPr marL="0" indent="0" algn="l">
              <a:spcBef>
                <a:spcPts val="0"/>
              </a:spcBef>
              <a:spcAft>
                <a:spcPts val="0"/>
              </a:spcAft>
              <a:buNone/>
              <a:defRPr sz="1200" b="0">
                <a:solidFill>
                  <a:schemeClr val="tx2"/>
                </a:solidFill>
                <a:latin typeface="+mn-lt"/>
              </a:defRPr>
            </a:lvl1pPr>
          </a:lstStyle>
          <a:p>
            <a:pPr lvl="0"/>
            <a:r>
              <a:rPr lang="en-US" noProof="0"/>
              <a:t>Description</a:t>
            </a:r>
          </a:p>
        </p:txBody>
      </p:sp>
      <p:cxnSp>
        <p:nvCxnSpPr>
          <p:cNvPr id="14" name="Straight Connector 13">
            <a:extLst>
              <a:ext uri="{FF2B5EF4-FFF2-40B4-BE49-F238E27FC236}">
                <a16:creationId xmlns:a16="http://schemas.microsoft.com/office/drawing/2014/main" id="{266B4E82-4E92-438C-9DBD-FDAC98DBA804}"/>
              </a:ext>
              <a:ext uri="{C183D7F6-B498-43B3-948B-1728B52AA6E4}">
                <adec:decorative xmlns:adec="http://schemas.microsoft.com/office/drawing/2017/decorative" val="1"/>
              </a:ext>
            </a:extLst>
          </p:cNvPr>
          <p:cNvCxnSpPr>
            <a:cxnSpLocks/>
          </p:cNvCxnSpPr>
          <p:nvPr userDrawn="1"/>
        </p:nvCxnSpPr>
        <p:spPr>
          <a:xfrm rot="16200000">
            <a:off x="6165169" y="-670561"/>
            <a:ext cx="0" cy="896112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Picture Placeholder 8">
            <a:extLst>
              <a:ext uri="{FF2B5EF4-FFF2-40B4-BE49-F238E27FC236}">
                <a16:creationId xmlns:a16="http://schemas.microsoft.com/office/drawing/2014/main" id="{5C2A05E4-0266-470B-94B6-0EA500EFD52F}"/>
              </a:ext>
              <a:ext uri="{C183D7F6-B498-43B3-948B-1728B52AA6E4}">
                <adec:decorative xmlns:adec="http://schemas.microsoft.com/office/drawing/2017/decorative" val="1"/>
              </a:ext>
            </a:extLst>
          </p:cNvPr>
          <p:cNvSpPr>
            <a:spLocks noGrp="1" noChangeAspect="1"/>
          </p:cNvSpPr>
          <p:nvPr>
            <p:ph type="pic" sz="quarter" idx="21" hasCustomPrompt="1"/>
          </p:nvPr>
        </p:nvSpPr>
        <p:spPr>
          <a:xfrm>
            <a:off x="109844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17" name="Text Placeholder 7">
            <a:extLst>
              <a:ext uri="{FF2B5EF4-FFF2-40B4-BE49-F238E27FC236}">
                <a16:creationId xmlns:a16="http://schemas.microsoft.com/office/drawing/2014/main" id="{8B705CE2-63BB-44EF-9494-D7197888F260}"/>
              </a:ext>
            </a:extLst>
          </p:cNvPr>
          <p:cNvSpPr>
            <a:spLocks noGrp="1"/>
          </p:cNvSpPr>
          <p:nvPr>
            <p:ph type="body" sz="quarter" idx="25" hasCustomPrompt="1"/>
          </p:nvPr>
        </p:nvSpPr>
        <p:spPr>
          <a:xfrm>
            <a:off x="76200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18" name="Text Placeholder 7">
            <a:extLst>
              <a:ext uri="{FF2B5EF4-FFF2-40B4-BE49-F238E27FC236}">
                <a16:creationId xmlns:a16="http://schemas.microsoft.com/office/drawing/2014/main" id="{91C9BD3E-CCA7-4ADF-83CB-175C316AEA84}"/>
              </a:ext>
            </a:extLst>
          </p:cNvPr>
          <p:cNvSpPr>
            <a:spLocks noGrp="1"/>
          </p:cNvSpPr>
          <p:nvPr>
            <p:ph type="body" sz="quarter" idx="26" hasCustomPrompt="1"/>
          </p:nvPr>
        </p:nvSpPr>
        <p:spPr>
          <a:xfrm>
            <a:off x="76200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19" name="Picture Placeholder 8">
            <a:extLst>
              <a:ext uri="{FF2B5EF4-FFF2-40B4-BE49-F238E27FC236}">
                <a16:creationId xmlns:a16="http://schemas.microsoft.com/office/drawing/2014/main" id="{DC756ECA-27F0-4309-A411-2021931A3A4F}"/>
              </a:ext>
              <a:ext uri="{C183D7F6-B498-43B3-948B-1728B52AA6E4}">
                <adec:decorative xmlns:adec="http://schemas.microsoft.com/office/drawing/2017/decorative" val="1"/>
              </a:ext>
            </a:extLst>
          </p:cNvPr>
          <p:cNvSpPr>
            <a:spLocks noGrp="1" noChangeAspect="1"/>
          </p:cNvSpPr>
          <p:nvPr>
            <p:ph type="pic" sz="quarter" idx="27" hasCustomPrompt="1"/>
          </p:nvPr>
        </p:nvSpPr>
        <p:spPr>
          <a:xfrm>
            <a:off x="292724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0" name="Text Placeholder 7">
            <a:extLst>
              <a:ext uri="{FF2B5EF4-FFF2-40B4-BE49-F238E27FC236}">
                <a16:creationId xmlns:a16="http://schemas.microsoft.com/office/drawing/2014/main" id="{BCC1B1EE-9270-494A-B26E-3E810517012E}"/>
              </a:ext>
            </a:extLst>
          </p:cNvPr>
          <p:cNvSpPr>
            <a:spLocks noGrp="1"/>
          </p:cNvSpPr>
          <p:nvPr>
            <p:ph type="body" sz="quarter" idx="28" hasCustomPrompt="1"/>
          </p:nvPr>
        </p:nvSpPr>
        <p:spPr>
          <a:xfrm>
            <a:off x="259080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21" name="Text Placeholder 7">
            <a:extLst>
              <a:ext uri="{FF2B5EF4-FFF2-40B4-BE49-F238E27FC236}">
                <a16:creationId xmlns:a16="http://schemas.microsoft.com/office/drawing/2014/main" id="{621D9997-09EF-468A-A3A6-7C2705CF1757}"/>
              </a:ext>
            </a:extLst>
          </p:cNvPr>
          <p:cNvSpPr>
            <a:spLocks noGrp="1"/>
          </p:cNvSpPr>
          <p:nvPr>
            <p:ph type="body" sz="quarter" idx="29" hasCustomPrompt="1"/>
          </p:nvPr>
        </p:nvSpPr>
        <p:spPr>
          <a:xfrm>
            <a:off x="259080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22" name="Picture Placeholder 8">
            <a:extLst>
              <a:ext uri="{FF2B5EF4-FFF2-40B4-BE49-F238E27FC236}">
                <a16:creationId xmlns:a16="http://schemas.microsoft.com/office/drawing/2014/main" id="{CC2A50A3-3A8F-469D-B16E-A06FD4C2A978}"/>
              </a:ext>
              <a:ext uri="{C183D7F6-B498-43B3-948B-1728B52AA6E4}">
                <adec:decorative xmlns:adec="http://schemas.microsoft.com/office/drawing/2017/decorative" val="1"/>
              </a:ext>
            </a:extLst>
          </p:cNvPr>
          <p:cNvSpPr>
            <a:spLocks noGrp="1" noChangeAspect="1"/>
          </p:cNvSpPr>
          <p:nvPr>
            <p:ph type="pic" sz="quarter" idx="30" hasCustomPrompt="1"/>
          </p:nvPr>
        </p:nvSpPr>
        <p:spPr>
          <a:xfrm>
            <a:off x="473699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3" name="Text Placeholder 7">
            <a:extLst>
              <a:ext uri="{FF2B5EF4-FFF2-40B4-BE49-F238E27FC236}">
                <a16:creationId xmlns:a16="http://schemas.microsoft.com/office/drawing/2014/main" id="{065EDDEE-214F-4148-8B8C-0BA5AEF7658A}"/>
              </a:ext>
            </a:extLst>
          </p:cNvPr>
          <p:cNvSpPr>
            <a:spLocks noGrp="1"/>
          </p:cNvSpPr>
          <p:nvPr>
            <p:ph type="body" sz="quarter" idx="31" hasCustomPrompt="1"/>
          </p:nvPr>
        </p:nvSpPr>
        <p:spPr>
          <a:xfrm>
            <a:off x="440055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24" name="Text Placeholder 7">
            <a:extLst>
              <a:ext uri="{FF2B5EF4-FFF2-40B4-BE49-F238E27FC236}">
                <a16:creationId xmlns:a16="http://schemas.microsoft.com/office/drawing/2014/main" id="{520C0E2F-F27A-44AC-BB9A-74F62BEC5752}"/>
              </a:ext>
            </a:extLst>
          </p:cNvPr>
          <p:cNvSpPr>
            <a:spLocks noGrp="1"/>
          </p:cNvSpPr>
          <p:nvPr>
            <p:ph type="body" sz="quarter" idx="32" hasCustomPrompt="1"/>
          </p:nvPr>
        </p:nvSpPr>
        <p:spPr>
          <a:xfrm>
            <a:off x="440055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25" name="Picture Placeholder 8">
            <a:extLst>
              <a:ext uri="{FF2B5EF4-FFF2-40B4-BE49-F238E27FC236}">
                <a16:creationId xmlns:a16="http://schemas.microsoft.com/office/drawing/2014/main" id="{ADC5446D-3469-43DA-ACE3-2AEC5B90384E}"/>
              </a:ext>
              <a:ext uri="{C183D7F6-B498-43B3-948B-1728B52AA6E4}">
                <adec:decorative xmlns:adec="http://schemas.microsoft.com/office/drawing/2017/decorative" val="1"/>
              </a:ext>
            </a:extLst>
          </p:cNvPr>
          <p:cNvSpPr>
            <a:spLocks noGrp="1" noChangeAspect="1"/>
          </p:cNvSpPr>
          <p:nvPr>
            <p:ph type="pic" sz="quarter" idx="33" hasCustomPrompt="1"/>
          </p:nvPr>
        </p:nvSpPr>
        <p:spPr>
          <a:xfrm>
            <a:off x="654674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Text Placeholder 7">
            <a:extLst>
              <a:ext uri="{FF2B5EF4-FFF2-40B4-BE49-F238E27FC236}">
                <a16:creationId xmlns:a16="http://schemas.microsoft.com/office/drawing/2014/main" id="{4BF91944-817D-4080-9FC7-1C01D3C52F74}"/>
              </a:ext>
            </a:extLst>
          </p:cNvPr>
          <p:cNvSpPr>
            <a:spLocks noGrp="1"/>
          </p:cNvSpPr>
          <p:nvPr>
            <p:ph type="body" sz="quarter" idx="34" hasCustomPrompt="1"/>
          </p:nvPr>
        </p:nvSpPr>
        <p:spPr>
          <a:xfrm>
            <a:off x="621030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27" name="Text Placeholder 7">
            <a:extLst>
              <a:ext uri="{FF2B5EF4-FFF2-40B4-BE49-F238E27FC236}">
                <a16:creationId xmlns:a16="http://schemas.microsoft.com/office/drawing/2014/main" id="{B6FC5678-B04A-4631-9DFF-776737E9C8AC}"/>
              </a:ext>
            </a:extLst>
          </p:cNvPr>
          <p:cNvSpPr>
            <a:spLocks noGrp="1"/>
          </p:cNvSpPr>
          <p:nvPr>
            <p:ph type="body" sz="quarter" idx="35" hasCustomPrompt="1"/>
          </p:nvPr>
        </p:nvSpPr>
        <p:spPr>
          <a:xfrm>
            <a:off x="621030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28" name="Picture Placeholder 8">
            <a:extLst>
              <a:ext uri="{FF2B5EF4-FFF2-40B4-BE49-F238E27FC236}">
                <a16:creationId xmlns:a16="http://schemas.microsoft.com/office/drawing/2014/main" id="{BF024C2A-A070-4BF1-BA78-8FDD47DED455}"/>
              </a:ext>
              <a:ext uri="{C183D7F6-B498-43B3-948B-1728B52AA6E4}">
                <adec:decorative xmlns:adec="http://schemas.microsoft.com/office/drawing/2017/decorative" val="1"/>
              </a:ext>
            </a:extLst>
          </p:cNvPr>
          <p:cNvSpPr>
            <a:spLocks noGrp="1" noChangeAspect="1"/>
          </p:cNvSpPr>
          <p:nvPr>
            <p:ph type="pic" sz="quarter" idx="36" hasCustomPrompt="1"/>
          </p:nvPr>
        </p:nvSpPr>
        <p:spPr>
          <a:xfrm>
            <a:off x="8353860"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9" name="Text Placeholder 7">
            <a:extLst>
              <a:ext uri="{FF2B5EF4-FFF2-40B4-BE49-F238E27FC236}">
                <a16:creationId xmlns:a16="http://schemas.microsoft.com/office/drawing/2014/main" id="{72D75690-3F0F-4257-84B4-90CB4E6BB7EA}"/>
              </a:ext>
            </a:extLst>
          </p:cNvPr>
          <p:cNvSpPr>
            <a:spLocks noGrp="1"/>
          </p:cNvSpPr>
          <p:nvPr>
            <p:ph type="body" sz="quarter" idx="37" hasCustomPrompt="1"/>
          </p:nvPr>
        </p:nvSpPr>
        <p:spPr>
          <a:xfrm>
            <a:off x="8017411"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30" name="Text Placeholder 7">
            <a:extLst>
              <a:ext uri="{FF2B5EF4-FFF2-40B4-BE49-F238E27FC236}">
                <a16:creationId xmlns:a16="http://schemas.microsoft.com/office/drawing/2014/main" id="{FC3E89DF-7D8F-458A-910F-B06B607998AF}"/>
              </a:ext>
            </a:extLst>
          </p:cNvPr>
          <p:cNvSpPr>
            <a:spLocks noGrp="1"/>
          </p:cNvSpPr>
          <p:nvPr>
            <p:ph type="body" sz="quarter" idx="38" hasCustomPrompt="1"/>
          </p:nvPr>
        </p:nvSpPr>
        <p:spPr>
          <a:xfrm>
            <a:off x="8017411"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31" name="Picture Placeholder 8">
            <a:extLst>
              <a:ext uri="{FF2B5EF4-FFF2-40B4-BE49-F238E27FC236}">
                <a16:creationId xmlns:a16="http://schemas.microsoft.com/office/drawing/2014/main" id="{49030BC1-7B5E-4BBD-AB44-8615DCFD46B7}"/>
              </a:ext>
              <a:ext uri="{C183D7F6-B498-43B3-948B-1728B52AA6E4}">
                <adec:decorative xmlns:adec="http://schemas.microsoft.com/office/drawing/2017/decorative" val="1"/>
              </a:ext>
            </a:extLst>
          </p:cNvPr>
          <p:cNvSpPr>
            <a:spLocks noGrp="1" noChangeAspect="1"/>
          </p:cNvSpPr>
          <p:nvPr>
            <p:ph type="pic" sz="quarter" idx="39" hasCustomPrompt="1"/>
          </p:nvPr>
        </p:nvSpPr>
        <p:spPr>
          <a:xfrm>
            <a:off x="10160971"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32" name="Text Placeholder 7">
            <a:extLst>
              <a:ext uri="{FF2B5EF4-FFF2-40B4-BE49-F238E27FC236}">
                <a16:creationId xmlns:a16="http://schemas.microsoft.com/office/drawing/2014/main" id="{10ED1CED-11B2-4927-93A4-CE47939F0AEC}"/>
              </a:ext>
            </a:extLst>
          </p:cNvPr>
          <p:cNvSpPr>
            <a:spLocks noGrp="1"/>
          </p:cNvSpPr>
          <p:nvPr>
            <p:ph type="body" sz="quarter" idx="40" hasCustomPrompt="1"/>
          </p:nvPr>
        </p:nvSpPr>
        <p:spPr>
          <a:xfrm>
            <a:off x="9824522"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33" name="Text Placeholder 7">
            <a:extLst>
              <a:ext uri="{FF2B5EF4-FFF2-40B4-BE49-F238E27FC236}">
                <a16:creationId xmlns:a16="http://schemas.microsoft.com/office/drawing/2014/main" id="{39E2E141-317E-41F9-853F-B96493C8FB9B}"/>
              </a:ext>
            </a:extLst>
          </p:cNvPr>
          <p:cNvSpPr>
            <a:spLocks noGrp="1"/>
          </p:cNvSpPr>
          <p:nvPr>
            <p:ph type="body" sz="quarter" idx="41" hasCustomPrompt="1"/>
          </p:nvPr>
        </p:nvSpPr>
        <p:spPr>
          <a:xfrm>
            <a:off x="9824522"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cxnSp>
        <p:nvCxnSpPr>
          <p:cNvPr id="34" name="Straight Connector 33">
            <a:extLst>
              <a:ext uri="{FF2B5EF4-FFF2-40B4-BE49-F238E27FC236}">
                <a16:creationId xmlns:a16="http://schemas.microsoft.com/office/drawing/2014/main" id="{A69BD202-1C38-47A5-8B06-0AADB78AAE08}"/>
              </a:ext>
              <a:ext uri="{C183D7F6-B498-43B3-948B-1728B52AA6E4}">
                <adec:decorative xmlns:adec="http://schemas.microsoft.com/office/drawing/2017/decorative" val="1"/>
              </a:ext>
            </a:extLst>
          </p:cNvPr>
          <p:cNvCxnSpPr>
            <a:cxnSpLocks/>
          </p:cNvCxnSpPr>
          <p:nvPr userDrawn="1"/>
        </p:nvCxnSpPr>
        <p:spPr>
          <a:xfrm rot="16200000">
            <a:off x="6165169" y="2642433"/>
            <a:ext cx="0" cy="5564151"/>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8" name="Picture Placeholder 8">
            <a:extLst>
              <a:ext uri="{FF2B5EF4-FFF2-40B4-BE49-F238E27FC236}">
                <a16:creationId xmlns:a16="http://schemas.microsoft.com/office/drawing/2014/main" id="{68CF0B9D-069C-46BA-9B77-7BDE114F3E55}"/>
              </a:ext>
              <a:ext uri="{C183D7F6-B498-43B3-948B-1728B52AA6E4}">
                <adec:decorative xmlns:adec="http://schemas.microsoft.com/office/drawing/2017/decorative" val="1"/>
              </a:ext>
            </a:extLst>
          </p:cNvPr>
          <p:cNvSpPr>
            <a:spLocks noGrp="1" noChangeAspect="1"/>
          </p:cNvSpPr>
          <p:nvPr>
            <p:ph type="pic" sz="quarter" idx="45" hasCustomPrompt="1"/>
          </p:nvPr>
        </p:nvSpPr>
        <p:spPr>
          <a:xfrm>
            <a:off x="2927249"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39" name="Text Placeholder 7">
            <a:extLst>
              <a:ext uri="{FF2B5EF4-FFF2-40B4-BE49-F238E27FC236}">
                <a16:creationId xmlns:a16="http://schemas.microsoft.com/office/drawing/2014/main" id="{6EB5CB55-9BF0-4309-AA93-9540CDA1CE22}"/>
              </a:ext>
            </a:extLst>
          </p:cNvPr>
          <p:cNvSpPr>
            <a:spLocks noGrp="1"/>
          </p:cNvSpPr>
          <p:nvPr>
            <p:ph type="body" sz="quarter" idx="46" hasCustomPrompt="1"/>
          </p:nvPr>
        </p:nvSpPr>
        <p:spPr>
          <a:xfrm>
            <a:off x="2590800"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0" name="Text Placeholder 7">
            <a:extLst>
              <a:ext uri="{FF2B5EF4-FFF2-40B4-BE49-F238E27FC236}">
                <a16:creationId xmlns:a16="http://schemas.microsoft.com/office/drawing/2014/main" id="{184A6FF6-89E5-41B3-83AD-E1F1AC1C7187}"/>
              </a:ext>
            </a:extLst>
          </p:cNvPr>
          <p:cNvSpPr>
            <a:spLocks noGrp="1"/>
          </p:cNvSpPr>
          <p:nvPr>
            <p:ph type="body" sz="quarter" idx="47" hasCustomPrompt="1"/>
          </p:nvPr>
        </p:nvSpPr>
        <p:spPr>
          <a:xfrm>
            <a:off x="2590800"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41" name="Picture Placeholder 8">
            <a:extLst>
              <a:ext uri="{FF2B5EF4-FFF2-40B4-BE49-F238E27FC236}">
                <a16:creationId xmlns:a16="http://schemas.microsoft.com/office/drawing/2014/main" id="{65909E03-0C86-44C4-9260-484E8CF6315F}"/>
              </a:ext>
              <a:ext uri="{C183D7F6-B498-43B3-948B-1728B52AA6E4}">
                <adec:decorative xmlns:adec="http://schemas.microsoft.com/office/drawing/2017/decorative" val="1"/>
              </a:ext>
            </a:extLst>
          </p:cNvPr>
          <p:cNvSpPr>
            <a:spLocks noGrp="1" noChangeAspect="1"/>
          </p:cNvSpPr>
          <p:nvPr>
            <p:ph type="pic" sz="quarter" idx="48" hasCustomPrompt="1"/>
          </p:nvPr>
        </p:nvSpPr>
        <p:spPr>
          <a:xfrm>
            <a:off x="4736999"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2" name="Text Placeholder 7">
            <a:extLst>
              <a:ext uri="{FF2B5EF4-FFF2-40B4-BE49-F238E27FC236}">
                <a16:creationId xmlns:a16="http://schemas.microsoft.com/office/drawing/2014/main" id="{0D08C690-4C72-47C4-ADBC-6DBFC463FC37}"/>
              </a:ext>
            </a:extLst>
          </p:cNvPr>
          <p:cNvSpPr>
            <a:spLocks noGrp="1"/>
          </p:cNvSpPr>
          <p:nvPr>
            <p:ph type="body" sz="quarter" idx="49" hasCustomPrompt="1"/>
          </p:nvPr>
        </p:nvSpPr>
        <p:spPr>
          <a:xfrm>
            <a:off x="4400550"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3" name="Text Placeholder 7">
            <a:extLst>
              <a:ext uri="{FF2B5EF4-FFF2-40B4-BE49-F238E27FC236}">
                <a16:creationId xmlns:a16="http://schemas.microsoft.com/office/drawing/2014/main" id="{FEBB122E-6E5D-4B48-91C0-C6EB8BA3D2D9}"/>
              </a:ext>
            </a:extLst>
          </p:cNvPr>
          <p:cNvSpPr>
            <a:spLocks noGrp="1"/>
          </p:cNvSpPr>
          <p:nvPr>
            <p:ph type="body" sz="quarter" idx="50" hasCustomPrompt="1"/>
          </p:nvPr>
        </p:nvSpPr>
        <p:spPr>
          <a:xfrm>
            <a:off x="4400550"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44" name="Picture Placeholder 8">
            <a:extLst>
              <a:ext uri="{FF2B5EF4-FFF2-40B4-BE49-F238E27FC236}">
                <a16:creationId xmlns:a16="http://schemas.microsoft.com/office/drawing/2014/main" id="{A968314E-9F6B-4D90-BC2A-C5BB6AC70F5F}"/>
              </a:ext>
              <a:ext uri="{C183D7F6-B498-43B3-948B-1728B52AA6E4}">
                <adec:decorative xmlns:adec="http://schemas.microsoft.com/office/drawing/2017/decorative" val="1"/>
              </a:ext>
            </a:extLst>
          </p:cNvPr>
          <p:cNvSpPr>
            <a:spLocks noGrp="1" noChangeAspect="1"/>
          </p:cNvSpPr>
          <p:nvPr>
            <p:ph type="pic" sz="quarter" idx="51" hasCustomPrompt="1"/>
          </p:nvPr>
        </p:nvSpPr>
        <p:spPr>
          <a:xfrm>
            <a:off x="6546749"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5" name="Text Placeholder 7">
            <a:extLst>
              <a:ext uri="{FF2B5EF4-FFF2-40B4-BE49-F238E27FC236}">
                <a16:creationId xmlns:a16="http://schemas.microsoft.com/office/drawing/2014/main" id="{98FF5C01-8CE1-475F-A59A-011328494FC8}"/>
              </a:ext>
            </a:extLst>
          </p:cNvPr>
          <p:cNvSpPr>
            <a:spLocks noGrp="1"/>
          </p:cNvSpPr>
          <p:nvPr>
            <p:ph type="body" sz="quarter" idx="52" hasCustomPrompt="1"/>
          </p:nvPr>
        </p:nvSpPr>
        <p:spPr>
          <a:xfrm>
            <a:off x="6210300"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6" name="Text Placeholder 7">
            <a:extLst>
              <a:ext uri="{FF2B5EF4-FFF2-40B4-BE49-F238E27FC236}">
                <a16:creationId xmlns:a16="http://schemas.microsoft.com/office/drawing/2014/main" id="{DC690F93-088F-498C-9B26-2DCE00A1145F}"/>
              </a:ext>
            </a:extLst>
          </p:cNvPr>
          <p:cNvSpPr>
            <a:spLocks noGrp="1"/>
          </p:cNvSpPr>
          <p:nvPr>
            <p:ph type="body" sz="quarter" idx="53" hasCustomPrompt="1"/>
          </p:nvPr>
        </p:nvSpPr>
        <p:spPr>
          <a:xfrm>
            <a:off x="6210300"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47" name="Picture Placeholder 8">
            <a:extLst>
              <a:ext uri="{FF2B5EF4-FFF2-40B4-BE49-F238E27FC236}">
                <a16:creationId xmlns:a16="http://schemas.microsoft.com/office/drawing/2014/main" id="{1D462CE1-BEE9-45C4-AB54-354D05E69D31}"/>
              </a:ext>
              <a:ext uri="{C183D7F6-B498-43B3-948B-1728B52AA6E4}">
                <adec:decorative xmlns:adec="http://schemas.microsoft.com/office/drawing/2017/decorative" val="1"/>
              </a:ext>
            </a:extLst>
          </p:cNvPr>
          <p:cNvSpPr>
            <a:spLocks noGrp="1" noChangeAspect="1"/>
          </p:cNvSpPr>
          <p:nvPr>
            <p:ph type="pic" sz="quarter" idx="54" hasCustomPrompt="1"/>
          </p:nvPr>
        </p:nvSpPr>
        <p:spPr>
          <a:xfrm>
            <a:off x="8353860"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8" name="Text Placeholder 7">
            <a:extLst>
              <a:ext uri="{FF2B5EF4-FFF2-40B4-BE49-F238E27FC236}">
                <a16:creationId xmlns:a16="http://schemas.microsoft.com/office/drawing/2014/main" id="{9FA2731A-D1B2-4144-8373-12B9313F9BFD}"/>
              </a:ext>
            </a:extLst>
          </p:cNvPr>
          <p:cNvSpPr>
            <a:spLocks noGrp="1"/>
          </p:cNvSpPr>
          <p:nvPr>
            <p:ph type="body" sz="quarter" idx="55" hasCustomPrompt="1"/>
          </p:nvPr>
        </p:nvSpPr>
        <p:spPr>
          <a:xfrm>
            <a:off x="8017411"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9" name="Text Placeholder 7">
            <a:extLst>
              <a:ext uri="{FF2B5EF4-FFF2-40B4-BE49-F238E27FC236}">
                <a16:creationId xmlns:a16="http://schemas.microsoft.com/office/drawing/2014/main" id="{F61DF59D-6B27-4EC6-A151-0F9B99DC8051}"/>
              </a:ext>
            </a:extLst>
          </p:cNvPr>
          <p:cNvSpPr>
            <a:spLocks noGrp="1"/>
          </p:cNvSpPr>
          <p:nvPr>
            <p:ph type="body" sz="quarter" idx="56" hasCustomPrompt="1"/>
          </p:nvPr>
        </p:nvSpPr>
        <p:spPr>
          <a:xfrm>
            <a:off x="8017411"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Tree>
    <p:extLst>
      <p:ext uri="{BB962C8B-B14F-4D97-AF65-F5344CB8AC3E}">
        <p14:creationId xmlns:p14="http://schemas.microsoft.com/office/powerpoint/2010/main" val="1020462147"/>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Side patch Title Only">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5" name="Freeform: Shape 14">
            <a:extLst>
              <a:ext uri="{FF2B5EF4-FFF2-40B4-BE49-F238E27FC236}">
                <a16:creationId xmlns:a16="http://schemas.microsoft.com/office/drawing/2014/main" id="{89314C5F-7D40-40CF-8951-9660A5ACE1F7}"/>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0005240"/>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Image Caption Content_Blue">
    <p:bg>
      <p:bgPr>
        <a:solidFill>
          <a:schemeClr val="tx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62484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57300" y="3962400"/>
            <a:ext cx="4114800" cy="1981200"/>
          </a:xfrm>
        </p:spPr>
        <p:txBody>
          <a:bodyPr anchor="ctr">
            <a:noAutofit/>
          </a:bodyPr>
          <a:lstStyle>
            <a:lvl1pPr algn="ctr">
              <a:lnSpc>
                <a:spcPct val="80000"/>
              </a:lnSpc>
              <a:defRPr sz="4000" b="0" spc="200" baseline="0"/>
            </a:lvl1pPr>
          </a:lstStyle>
          <a:p>
            <a:r>
              <a:rPr lang="en-US"/>
              <a:t>Click to edit Master title style</a:t>
            </a:r>
            <a:endParaRPr lang="en-US" dirty="0"/>
          </a:p>
        </p:txBody>
      </p:sp>
      <p:sp>
        <p:nvSpPr>
          <p:cNvPr id="3" name="Subtitle 2"/>
          <p:cNvSpPr>
            <a:spLocks noGrp="1"/>
          </p:cNvSpPr>
          <p:nvPr>
            <p:ph type="subTitle" idx="1"/>
          </p:nvPr>
        </p:nvSpPr>
        <p:spPr>
          <a:xfrm>
            <a:off x="6057900" y="4114800"/>
            <a:ext cx="4876800" cy="1371602"/>
          </a:xfrm>
        </p:spPr>
        <p:txBody>
          <a:bodyPr lIns="91440" rIns="91440" anchor="ctr">
            <a:normAutofit/>
          </a:bodyPr>
          <a:lstStyle>
            <a:lvl1pPr marL="0" indent="0" algn="l">
              <a:lnSpc>
                <a:spcPct val="100000"/>
              </a:lnSpc>
              <a:spcBef>
                <a:spcPts val="0"/>
              </a:spcBef>
              <a:spcAft>
                <a:spcPts val="0"/>
              </a:spcAft>
              <a:buNone/>
              <a:defRPr sz="1600">
                <a:solidFill>
                  <a:schemeClr val="bg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6200000">
            <a:off x="381000" y="4840091"/>
            <a:ext cx="1219200" cy="225818"/>
          </a:xfr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rot="16200000">
            <a:off x="5029200" y="4840092"/>
            <a:ext cx="1219200" cy="225818"/>
          </a:xfrm>
          <a:solidFill>
            <a:schemeClr val="accent2"/>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319270573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Image Caption Content_Orange">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62484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57300" y="3962400"/>
            <a:ext cx="4114800" cy="1981200"/>
          </a:xfrm>
        </p:spPr>
        <p:txBody>
          <a:bodyPr anchor="ctr">
            <a:noAutofit/>
          </a:bodyPr>
          <a:lstStyle>
            <a:lvl1pPr algn="ctr">
              <a:lnSpc>
                <a:spcPct val="80000"/>
              </a:lnSpc>
              <a:defRPr sz="4000" b="0" spc="200" baseline="0"/>
            </a:lvl1pPr>
          </a:lstStyle>
          <a:p>
            <a:r>
              <a:rPr lang="en-US"/>
              <a:t>Click to edit Master title style</a:t>
            </a:r>
            <a:endParaRPr lang="en-US" dirty="0"/>
          </a:p>
        </p:txBody>
      </p:sp>
      <p:sp>
        <p:nvSpPr>
          <p:cNvPr id="3" name="Subtitle 2"/>
          <p:cNvSpPr>
            <a:spLocks noGrp="1"/>
          </p:cNvSpPr>
          <p:nvPr>
            <p:ph type="subTitle" idx="1"/>
          </p:nvPr>
        </p:nvSpPr>
        <p:spPr>
          <a:xfrm>
            <a:off x="6057900" y="4114800"/>
            <a:ext cx="4876800" cy="1371602"/>
          </a:xfrm>
        </p:spPr>
        <p:txBody>
          <a:bodyPr lIns="91440" rIns="91440" anchor="ctr">
            <a:normAutofit/>
          </a:bodyPr>
          <a:lstStyle>
            <a:lvl1pPr marL="0" indent="0" algn="l">
              <a:lnSpc>
                <a:spcPct val="100000"/>
              </a:lnSpc>
              <a:spcBef>
                <a:spcPts val="0"/>
              </a:spcBef>
              <a:spcAft>
                <a:spcPts val="0"/>
              </a:spcAft>
              <a:buNone/>
              <a:defRPr sz="1600">
                <a:solidFill>
                  <a:schemeClr val="bg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6200000">
            <a:off x="381000" y="4840091"/>
            <a:ext cx="1219200" cy="225818"/>
          </a:xfrm>
          <a:solidFill>
            <a:schemeClr val="accent5"/>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rot="16200000">
            <a:off x="5029200" y="4840092"/>
            <a:ext cx="1219200" cy="225818"/>
          </a:xfrm>
          <a:solidFill>
            <a:schemeClr val="accent5"/>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18570586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9" name="Text Placeholder 16">
            <a:extLst>
              <a:ext uri="{FF2B5EF4-FFF2-40B4-BE49-F238E27FC236}">
                <a16:creationId xmlns:a16="http://schemas.microsoft.com/office/drawing/2014/main" id="{7B86D83E-A097-4B71-82C6-197A18DD32D9}"/>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10104322" y="3587303"/>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Text Placeholder 16">
            <a:extLst>
              <a:ext uri="{FF2B5EF4-FFF2-40B4-BE49-F238E27FC236}">
                <a16:creationId xmlns:a16="http://schemas.microsoft.com/office/drawing/2014/main" id="{A2552DEC-1A1C-4055-B5AF-D7C796522FED}"/>
              </a:ext>
              <a:ext uri="{C183D7F6-B498-43B3-948B-1728B52AA6E4}">
                <adec:decorative xmlns:adec="http://schemas.microsoft.com/office/drawing/2017/decorative" val="1"/>
              </a:ext>
            </a:extLst>
          </p:cNvPr>
          <p:cNvSpPr>
            <a:spLocks noGrp="1"/>
          </p:cNvSpPr>
          <p:nvPr>
            <p:ph type="body" sz="quarter" idx="22" hasCustomPrompt="1"/>
          </p:nvPr>
        </p:nvSpPr>
        <p:spPr>
          <a:xfrm>
            <a:off x="285750" y="0"/>
            <a:ext cx="11620500" cy="6591300"/>
          </a:xfrm>
          <a:solidFill>
            <a:schemeClr val="accent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085850" y="2679192"/>
            <a:ext cx="9963150" cy="1499616"/>
          </a:xfrm>
          <a:noFill/>
        </p:spPr>
        <p:txBody>
          <a:bodyPr>
            <a:normAutofit/>
          </a:bodyPr>
          <a:lstStyle>
            <a:lvl1pPr>
              <a:defRPr sz="6000">
                <a:solidFill>
                  <a:schemeClr val="bg1"/>
                </a:solidFill>
              </a:defRPr>
            </a:lvl1pPr>
          </a:lstStyle>
          <a:p>
            <a:r>
              <a:rPr lang="en-US"/>
              <a:t>Click to edit Master title style</a:t>
            </a:r>
            <a:endParaRPr lang="en-GB" dirty="0"/>
          </a:p>
        </p:txBody>
      </p:sp>
      <p:sp>
        <p:nvSpPr>
          <p:cNvPr id="8" name="Text Placeholder 16">
            <a:extLst>
              <a:ext uri="{FF2B5EF4-FFF2-40B4-BE49-F238E27FC236}">
                <a16:creationId xmlns:a16="http://schemas.microsoft.com/office/drawing/2014/main" id="{565D4960-2277-429C-B87B-08014535398C}"/>
              </a:ext>
              <a:ext uri="{C183D7F6-B498-43B3-948B-1728B52AA6E4}">
                <adec:decorative xmlns:adec="http://schemas.microsoft.com/office/drawing/2017/decorative" val="1"/>
              </a:ext>
            </a:extLst>
          </p:cNvPr>
          <p:cNvSpPr>
            <a:spLocks noGrp="1"/>
          </p:cNvSpPr>
          <p:nvPr>
            <p:ph type="body" sz="quarter" idx="23" hasCustomPrompt="1"/>
          </p:nvPr>
        </p:nvSpPr>
        <p:spPr>
          <a:xfrm>
            <a:off x="0" y="2679192"/>
            <a:ext cx="533400" cy="1499616"/>
          </a:xfrm>
          <a:solidFill>
            <a:schemeClr val="accent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21575266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Segue">
    <p:spTree>
      <p:nvGrpSpPr>
        <p:cNvPr id="1" name=""/>
        <p:cNvGrpSpPr/>
        <p:nvPr/>
      </p:nvGrpSpPr>
      <p:grpSpPr>
        <a:xfrm>
          <a:off x="0" y="0"/>
          <a:ext cx="0" cy="0"/>
          <a:chOff x="0" y="0"/>
          <a:chExt cx="0" cy="0"/>
        </a:xfrm>
      </p:grpSpPr>
      <p:sp>
        <p:nvSpPr>
          <p:cNvPr id="9" name="Text Placeholder 16">
            <a:extLst>
              <a:ext uri="{FF2B5EF4-FFF2-40B4-BE49-F238E27FC236}">
                <a16:creationId xmlns:a16="http://schemas.microsoft.com/office/drawing/2014/main" id="{7B86D83E-A097-4B71-82C6-197A18DD32D9}"/>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10104322" y="3587303"/>
            <a:ext cx="2087678" cy="3270696"/>
          </a:xfrm>
          <a:prstGeom prst="triangle">
            <a:avLst>
              <a:gd name="adj" fmla="val 100000"/>
            </a:avLst>
          </a:prstGeom>
          <a:solidFill>
            <a:schemeClr val="tx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Text Placeholder 16">
            <a:extLst>
              <a:ext uri="{FF2B5EF4-FFF2-40B4-BE49-F238E27FC236}">
                <a16:creationId xmlns:a16="http://schemas.microsoft.com/office/drawing/2014/main" id="{A2552DEC-1A1C-4055-B5AF-D7C796522FED}"/>
              </a:ext>
              <a:ext uri="{C183D7F6-B498-43B3-948B-1728B52AA6E4}">
                <adec:decorative xmlns:adec="http://schemas.microsoft.com/office/drawing/2017/decorative" val="1"/>
              </a:ext>
            </a:extLst>
          </p:cNvPr>
          <p:cNvSpPr>
            <a:spLocks noGrp="1"/>
          </p:cNvSpPr>
          <p:nvPr>
            <p:ph type="body" sz="quarter" idx="22" hasCustomPrompt="1"/>
          </p:nvPr>
        </p:nvSpPr>
        <p:spPr>
          <a:xfrm>
            <a:off x="285750" y="0"/>
            <a:ext cx="11620500" cy="6591300"/>
          </a:xfrm>
          <a:solidFill>
            <a:schemeClr val="accent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085850" y="2679192"/>
            <a:ext cx="9963150" cy="1499616"/>
          </a:xfrm>
          <a:noFill/>
        </p:spPr>
        <p:txBody>
          <a:bodyPr>
            <a:normAutofit/>
          </a:bodyPr>
          <a:lstStyle>
            <a:lvl1pPr>
              <a:defRPr sz="6000">
                <a:solidFill>
                  <a:schemeClr val="bg1"/>
                </a:solidFill>
              </a:defRPr>
            </a:lvl1pPr>
          </a:lstStyle>
          <a:p>
            <a:r>
              <a:rPr lang="en-US"/>
              <a:t>Click to edit Master title style</a:t>
            </a:r>
            <a:endParaRPr lang="en-GB" dirty="0"/>
          </a:p>
        </p:txBody>
      </p:sp>
      <p:sp>
        <p:nvSpPr>
          <p:cNvPr id="8" name="Text Placeholder 16">
            <a:extLst>
              <a:ext uri="{FF2B5EF4-FFF2-40B4-BE49-F238E27FC236}">
                <a16:creationId xmlns:a16="http://schemas.microsoft.com/office/drawing/2014/main" id="{565D4960-2277-429C-B87B-08014535398C}"/>
              </a:ext>
              <a:ext uri="{C183D7F6-B498-43B3-948B-1728B52AA6E4}">
                <adec:decorative xmlns:adec="http://schemas.microsoft.com/office/drawing/2017/decorative" val="1"/>
              </a:ext>
            </a:extLst>
          </p:cNvPr>
          <p:cNvSpPr>
            <a:spLocks noGrp="1"/>
          </p:cNvSpPr>
          <p:nvPr>
            <p:ph type="body" sz="quarter" idx="23" hasCustomPrompt="1"/>
          </p:nvPr>
        </p:nvSpPr>
        <p:spPr>
          <a:xfrm>
            <a:off x="0" y="2679192"/>
            <a:ext cx="533400" cy="1499616"/>
          </a:xfrm>
          <a:solidFill>
            <a:schemeClr val="tx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40317223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Segue">
    <p:spTree>
      <p:nvGrpSpPr>
        <p:cNvPr id="1" name=""/>
        <p:cNvGrpSpPr/>
        <p:nvPr/>
      </p:nvGrpSpPr>
      <p:grpSpPr>
        <a:xfrm>
          <a:off x="0" y="0"/>
          <a:ext cx="0" cy="0"/>
          <a:chOff x="0" y="0"/>
          <a:chExt cx="0" cy="0"/>
        </a:xfrm>
      </p:grpSpPr>
      <p:sp>
        <p:nvSpPr>
          <p:cNvPr id="9" name="Text Placeholder 16">
            <a:extLst>
              <a:ext uri="{FF2B5EF4-FFF2-40B4-BE49-F238E27FC236}">
                <a16:creationId xmlns:a16="http://schemas.microsoft.com/office/drawing/2014/main" id="{7B86D83E-A097-4B71-82C6-197A18DD32D9}"/>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10104322" y="3587303"/>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Text Placeholder 16">
            <a:extLst>
              <a:ext uri="{FF2B5EF4-FFF2-40B4-BE49-F238E27FC236}">
                <a16:creationId xmlns:a16="http://schemas.microsoft.com/office/drawing/2014/main" id="{A2552DEC-1A1C-4055-B5AF-D7C796522FED}"/>
              </a:ext>
              <a:ext uri="{C183D7F6-B498-43B3-948B-1728B52AA6E4}">
                <adec:decorative xmlns:adec="http://schemas.microsoft.com/office/drawing/2017/decorative" val="1"/>
              </a:ext>
            </a:extLst>
          </p:cNvPr>
          <p:cNvSpPr>
            <a:spLocks noGrp="1"/>
          </p:cNvSpPr>
          <p:nvPr>
            <p:ph type="body" sz="quarter" idx="22" hasCustomPrompt="1"/>
          </p:nvPr>
        </p:nvSpPr>
        <p:spPr>
          <a:xfrm>
            <a:off x="285750" y="0"/>
            <a:ext cx="11620500" cy="6591300"/>
          </a:xfrm>
          <a:solidFill>
            <a:schemeClr val="accent5"/>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085850" y="2679192"/>
            <a:ext cx="9963150" cy="1499616"/>
          </a:xfrm>
          <a:noFill/>
        </p:spPr>
        <p:txBody>
          <a:bodyPr>
            <a:normAutofit/>
          </a:bodyPr>
          <a:lstStyle>
            <a:lvl1pPr>
              <a:defRPr sz="6000">
                <a:solidFill>
                  <a:schemeClr val="bg1"/>
                </a:solidFill>
              </a:defRPr>
            </a:lvl1pPr>
          </a:lstStyle>
          <a:p>
            <a:r>
              <a:rPr lang="en-US"/>
              <a:t>Click to edit Master title style</a:t>
            </a:r>
            <a:endParaRPr lang="en-GB" dirty="0"/>
          </a:p>
        </p:txBody>
      </p:sp>
      <p:sp>
        <p:nvSpPr>
          <p:cNvPr id="8" name="Text Placeholder 16">
            <a:extLst>
              <a:ext uri="{FF2B5EF4-FFF2-40B4-BE49-F238E27FC236}">
                <a16:creationId xmlns:a16="http://schemas.microsoft.com/office/drawing/2014/main" id="{565D4960-2277-429C-B87B-08014535398C}"/>
              </a:ext>
              <a:ext uri="{C183D7F6-B498-43B3-948B-1728B52AA6E4}">
                <adec:decorative xmlns:adec="http://schemas.microsoft.com/office/drawing/2017/decorative" val="1"/>
              </a:ext>
            </a:extLst>
          </p:cNvPr>
          <p:cNvSpPr>
            <a:spLocks noGrp="1"/>
          </p:cNvSpPr>
          <p:nvPr>
            <p:ph type="body" sz="quarter" idx="23" hasCustomPrompt="1"/>
          </p:nvPr>
        </p:nvSpPr>
        <p:spPr>
          <a:xfrm>
            <a:off x="0" y="2679192"/>
            <a:ext cx="533400" cy="1499616"/>
          </a:xfrm>
          <a:solidFill>
            <a:schemeClr val="accent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298610927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Segue">
    <p:spTree>
      <p:nvGrpSpPr>
        <p:cNvPr id="1" name=""/>
        <p:cNvGrpSpPr/>
        <p:nvPr/>
      </p:nvGrpSpPr>
      <p:grpSpPr>
        <a:xfrm>
          <a:off x="0" y="0"/>
          <a:ext cx="0" cy="0"/>
          <a:chOff x="0" y="0"/>
          <a:chExt cx="0" cy="0"/>
        </a:xfrm>
      </p:grpSpPr>
      <p:sp>
        <p:nvSpPr>
          <p:cNvPr id="25" name="Picture Placeholder 8">
            <a:extLst>
              <a:ext uri="{FF2B5EF4-FFF2-40B4-BE49-F238E27FC236}">
                <a16:creationId xmlns:a16="http://schemas.microsoft.com/office/drawing/2014/main" id="{489EE1C9-68AE-4BDD-B34C-9DE809C4DD0B}"/>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2">
              <a:alpha val="84000"/>
            </a:schemeClr>
          </a:solidFill>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6" name="Text Placeholder 16">
            <a:extLst>
              <a:ext uri="{FF2B5EF4-FFF2-40B4-BE49-F238E27FC236}">
                <a16:creationId xmlns:a16="http://schemas.microsoft.com/office/drawing/2014/main" id="{9F89ADF8-2320-4EC3-98EA-5CB618A528E6}"/>
              </a:ext>
              <a:ext uri="{C183D7F6-B498-43B3-948B-1728B52AA6E4}">
                <adec:decorative xmlns:adec="http://schemas.microsoft.com/office/drawing/2017/decorative" val="1"/>
              </a:ext>
            </a:extLst>
          </p:cNvPr>
          <p:cNvSpPr>
            <a:spLocks noGrp="1"/>
          </p:cNvSpPr>
          <p:nvPr>
            <p:ph type="body" sz="quarter" idx="12" hasCustomPrompt="1"/>
          </p:nvPr>
        </p:nvSpPr>
        <p:spPr>
          <a:xfrm>
            <a:off x="533400" y="0"/>
            <a:ext cx="6781800" cy="6324600"/>
          </a:xfrm>
          <a:solidFill>
            <a:schemeClr val="tx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266825" y="2265916"/>
            <a:ext cx="5314950" cy="3488998"/>
          </a:xfrm>
          <a:noFill/>
        </p:spPr>
        <p:txBody>
          <a:bodyPr anchor="b">
            <a:normAutofit/>
          </a:bodyPr>
          <a:lstStyle>
            <a:lvl1pPr algn="ctr">
              <a:defRPr sz="6000">
                <a:solidFill>
                  <a:schemeClr val="bg1"/>
                </a:solidFill>
              </a:defRPr>
            </a:lvl1pPr>
          </a:lstStyle>
          <a:p>
            <a:r>
              <a:rPr lang="en-US"/>
              <a:t>Click to edit Master title style</a:t>
            </a:r>
            <a:endParaRPr lang="en-GB" dirty="0"/>
          </a:p>
        </p:txBody>
      </p:sp>
      <p:sp>
        <p:nvSpPr>
          <p:cNvPr id="6" name="Slide Number Placeholder 5">
            <a:extLst>
              <a:ext uri="{FF2B5EF4-FFF2-40B4-BE49-F238E27FC236}">
                <a16:creationId xmlns:a16="http://schemas.microsoft.com/office/drawing/2014/main" id="{F074D12B-58A6-47D1-9B2D-697AB265C81B}"/>
              </a:ext>
            </a:extLst>
          </p:cNvPr>
          <p:cNvSpPr>
            <a:spLocks noGrp="1"/>
          </p:cNvSpPr>
          <p:nvPr>
            <p:ph type="sldNum" sz="quarter" idx="4"/>
          </p:nvPr>
        </p:nvSpPr>
        <p:spPr>
          <a:xfrm>
            <a:off x="628788" y="6339840"/>
            <a:ext cx="302281" cy="365760"/>
          </a:xfrm>
          <a:prstGeom prst="rect">
            <a:avLst/>
          </a:prstGeom>
          <a:solidFill>
            <a:schemeClr val="bg1"/>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625375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2"/>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973FC1AA-8591-43A1-9962-1599E1A8AB30}"/>
              </a:ext>
            </a:extLst>
          </p:cNvPr>
          <p:cNvSpPr>
            <a:spLocks noGrp="1"/>
          </p:cNvSpPr>
          <p:nvPr>
            <p:ph type="sldNum" sz="quarter" idx="4"/>
          </p:nvPr>
        </p:nvSpPr>
        <p:spPr>
          <a:xfrm>
            <a:off x="628788" y="6339840"/>
            <a:ext cx="302281" cy="365760"/>
          </a:xfrm>
          <a:prstGeom prst="rect">
            <a:avLst/>
          </a:prstGeom>
          <a:solidFill>
            <a:schemeClr val="bg1"/>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7354822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1"/>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7160B2D8-3756-4781-A8DD-692C3F895981}"/>
              </a:ext>
            </a:extLst>
          </p:cNvPr>
          <p:cNvSpPr>
            <a:spLocks noGrp="1"/>
          </p:cNvSpPr>
          <p:nvPr>
            <p:ph type="sldNum" sz="quarter" idx="4"/>
          </p:nvPr>
        </p:nvSpPr>
        <p:spPr>
          <a:xfrm>
            <a:off x="628788" y="6339840"/>
            <a:ext cx="302281" cy="365760"/>
          </a:xfrm>
          <a:prstGeom prst="rect">
            <a:avLst/>
          </a:prstGeom>
          <a:solidFill>
            <a:schemeClr val="bg1"/>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31107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5_Title Slide_DeepYellow">
    <p:bg>
      <p:bgPr>
        <a:solidFill>
          <a:schemeClr val="bg1">
            <a:lumMod val="95000"/>
          </a:schemeClr>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18BFA80-A3BB-4316-BD6E-3E5F6B4D89CF}"/>
              </a:ext>
            </a:extLst>
          </p:cNvPr>
          <p:cNvSpPr>
            <a:spLocks noGrp="1"/>
          </p:cNvSpPr>
          <p:nvPr>
            <p:ph type="pic" sz="quarter" idx="11" hasCustomPrompt="1"/>
          </p:nvPr>
        </p:nvSpPr>
        <p:spPr>
          <a:xfrm>
            <a:off x="0" y="0"/>
            <a:ext cx="12192000" cy="6858000"/>
          </a:xfrm>
          <a:prstGeom prst="rect">
            <a:avLst/>
          </a:pr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7" name="Text Placeholder 16">
            <a:extLst>
              <a:ext uri="{FF2B5EF4-FFF2-40B4-BE49-F238E27FC236}">
                <a16:creationId xmlns:a16="http://schemas.microsoft.com/office/drawing/2014/main" id="{8F962CE0-5C0C-48F3-A07B-34E33D6704BC}"/>
              </a:ext>
              <a:ext uri="{C183D7F6-B498-43B3-948B-1728B52AA6E4}">
                <adec:decorative xmlns:adec="http://schemas.microsoft.com/office/drawing/2017/decorative" val="1"/>
              </a:ext>
            </a:extLst>
          </p:cNvPr>
          <p:cNvSpPr>
            <a:spLocks noGrp="1"/>
          </p:cNvSpPr>
          <p:nvPr>
            <p:ph type="body" sz="quarter" idx="16" hasCustomPrompt="1"/>
          </p:nvPr>
        </p:nvSpPr>
        <p:spPr>
          <a:xfrm rot="10800000">
            <a:off x="2057400" y="466725"/>
            <a:ext cx="703341" cy="1101901"/>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2" name="Text Placeholder 16">
            <a:extLst>
              <a:ext uri="{FF2B5EF4-FFF2-40B4-BE49-F238E27FC236}">
                <a16:creationId xmlns:a16="http://schemas.microsoft.com/office/drawing/2014/main" id="{654457EF-8A97-4FCA-9870-5095D09BF83E}"/>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9067800" y="46482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0" name="Text Placeholder 16">
            <a:extLst>
              <a:ext uri="{FF2B5EF4-FFF2-40B4-BE49-F238E27FC236}">
                <a16:creationId xmlns:a16="http://schemas.microsoft.com/office/drawing/2014/main" id="{0CC06030-90E1-4B3F-AFDF-369354FBFE62}"/>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solidFill>
            <a:schemeClr val="accent1">
              <a:lumMod val="75000"/>
              <a:alpha val="92000"/>
            </a:schemeClr>
          </a:solidFill>
          <a:effectLst/>
        </p:spPr>
        <p:txBody>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3163809" y="1905000"/>
            <a:ext cx="5864382" cy="2275238"/>
          </a:xfrm>
        </p:spPr>
        <p:txBody>
          <a:bodyPr anchor="t">
            <a:normAutofit/>
          </a:bodyPr>
          <a:lstStyle>
            <a:lvl1pPr algn="ctr">
              <a:defRPr lang="en-US" sz="5000" kern="1200" cap="all" spc="100" baseline="0" dirty="0">
                <a:solidFill>
                  <a:schemeClr val="bg1"/>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4059707" y="4297679"/>
            <a:ext cx="4072586" cy="1463040"/>
          </a:xfrm>
        </p:spPr>
        <p:txBody>
          <a:bodyPr lIns="91440" rIns="91440" anchor="t">
            <a:normAutofit/>
          </a:bodyPr>
          <a:lstStyle>
            <a:lvl1pPr marL="0" indent="0" algn="ctr">
              <a:lnSpc>
                <a:spcPct val="100000"/>
              </a:lnSpc>
              <a:spcBef>
                <a:spcPts val="0"/>
              </a:spcBef>
              <a:buNone/>
              <a:defRPr lang="en-US" sz="2000" kern="1200" dirty="0">
                <a:solidFill>
                  <a:schemeClr val="bg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Tree>
    <p:extLst>
      <p:ext uri="{BB962C8B-B14F-4D97-AF65-F5344CB8AC3E}">
        <p14:creationId xmlns:p14="http://schemas.microsoft.com/office/powerpoint/2010/main" val="305320110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6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5"/>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9EEDA9EB-20CE-4EA1-9720-40FBEB45614B}"/>
              </a:ext>
            </a:extLst>
          </p:cNvPr>
          <p:cNvSpPr>
            <a:spLocks noGrp="1"/>
          </p:cNvSpPr>
          <p:nvPr>
            <p:ph type="sldNum" sz="quarter" idx="4"/>
          </p:nvPr>
        </p:nvSpPr>
        <p:spPr>
          <a:xfrm>
            <a:off x="628788" y="6339840"/>
            <a:ext cx="302281" cy="365760"/>
          </a:xfrm>
          <a:prstGeom prst="rect">
            <a:avLst/>
          </a:prstGeom>
          <a:solidFill>
            <a:schemeClr val="bg1"/>
          </a:solidFill>
          <a:ln>
            <a:solidFill>
              <a:schemeClr val="accent5"/>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0636509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7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6"/>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80033509-FE6E-46FC-85C8-B777FBA2F1A5}"/>
              </a:ext>
            </a:extLst>
          </p:cNvPr>
          <p:cNvSpPr>
            <a:spLocks noGrp="1"/>
          </p:cNvSpPr>
          <p:nvPr>
            <p:ph type="sldNum" sz="quarter" idx="4"/>
          </p:nvPr>
        </p:nvSpPr>
        <p:spPr>
          <a:xfrm>
            <a:off x="628788" y="6339840"/>
            <a:ext cx="302281" cy="365760"/>
          </a:xfrm>
          <a:prstGeom prst="rect">
            <a:avLst/>
          </a:prstGeom>
          <a:solidFill>
            <a:schemeClr val="bg1"/>
          </a:solidFill>
          <a:ln>
            <a:solidFill>
              <a:schemeClr val="accent6"/>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4389156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Closing-Thank you 1">
    <p:bg>
      <p:bgPr>
        <a:solidFill>
          <a:schemeClr val="bg1">
            <a:lumMod val="95000"/>
          </a:schemeClr>
        </a:solidFill>
        <a:effectLst/>
      </p:bgPr>
    </p:bg>
    <p:spTree>
      <p:nvGrpSpPr>
        <p:cNvPr id="1" name=""/>
        <p:cNvGrpSpPr/>
        <p:nvPr/>
      </p:nvGrpSpPr>
      <p:grpSpPr>
        <a:xfrm>
          <a:off x="0" y="0"/>
          <a:ext cx="0" cy="0"/>
          <a:chOff x="0" y="0"/>
          <a:chExt cx="0" cy="0"/>
        </a:xfrm>
      </p:grpSpPr>
      <p:sp>
        <p:nvSpPr>
          <p:cNvPr id="53" name="Text Placeholder 52">
            <a:extLst>
              <a:ext uri="{FF2B5EF4-FFF2-40B4-BE49-F238E27FC236}">
                <a16:creationId xmlns:a16="http://schemas.microsoft.com/office/drawing/2014/main" id="{4016877F-9863-4CBC-B4AF-D4764DBA673B}"/>
              </a:ext>
              <a:ext uri="{C183D7F6-B498-43B3-948B-1728B52AA6E4}">
                <adec:decorative xmlns:adec="http://schemas.microsoft.com/office/drawing/2017/decorative" val="1"/>
              </a:ext>
            </a:extLst>
          </p:cNvPr>
          <p:cNvSpPr>
            <a:spLocks noGrp="1"/>
          </p:cNvSpPr>
          <p:nvPr>
            <p:ph type="body" sz="quarter" idx="14" hasCustomPrompt="1"/>
          </p:nvPr>
        </p:nvSpPr>
        <p:spPr>
          <a:xfrm>
            <a:off x="1181099" y="457200"/>
            <a:ext cx="8128343" cy="6248400"/>
          </a:xfrm>
          <a:custGeom>
            <a:avLst/>
            <a:gdLst>
              <a:gd name="connsiteX0" fmla="*/ 0 w 8128343"/>
              <a:gd name="connsiteY0" fmla="*/ 0 h 6248400"/>
              <a:gd name="connsiteX1" fmla="*/ 8128343 w 8128343"/>
              <a:gd name="connsiteY1" fmla="*/ 0 h 6248400"/>
              <a:gd name="connsiteX2" fmla="*/ 8128343 w 8128343"/>
              <a:gd name="connsiteY2" fmla="*/ 3258609 h 6248400"/>
              <a:gd name="connsiteX3" fmla="*/ 5858354 w 8128343"/>
              <a:gd name="connsiteY3" fmla="*/ 6248400 h 6248400"/>
              <a:gd name="connsiteX4" fmla="*/ 0 w 8128343"/>
              <a:gd name="connsiteY4" fmla="*/ 6248400 h 624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8343" h="6248400">
                <a:moveTo>
                  <a:pt x="0" y="0"/>
                </a:moveTo>
                <a:lnTo>
                  <a:pt x="8128343" y="0"/>
                </a:lnTo>
                <a:lnTo>
                  <a:pt x="8128343" y="3258609"/>
                </a:lnTo>
                <a:lnTo>
                  <a:pt x="5858354" y="6248400"/>
                </a:lnTo>
                <a:lnTo>
                  <a:pt x="0" y="62484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GB" sz="1800" dirty="0">
                <a:solidFill>
                  <a:schemeClr val="lt1">
                    <a:alpha val="0"/>
                  </a:schemeClr>
                </a:solidFill>
              </a:defRPr>
            </a:lvl1pPr>
          </a:lstStyle>
          <a:p>
            <a:pPr marL="0" lvl="0" algn="ctr"/>
            <a:r>
              <a:rPr lang="en-US" noProof="0"/>
              <a:t>I</a:t>
            </a:r>
          </a:p>
        </p:txBody>
      </p:sp>
      <p:sp>
        <p:nvSpPr>
          <p:cNvPr id="48" name="Freeform: Shape 47">
            <a:extLst>
              <a:ext uri="{FF2B5EF4-FFF2-40B4-BE49-F238E27FC236}">
                <a16:creationId xmlns:a16="http://schemas.microsoft.com/office/drawing/2014/main" id="{9070D0C4-1F90-4B84-B84E-8285FA0A01B0}"/>
              </a:ext>
            </a:extLst>
          </p:cNvPr>
          <p:cNvSpPr/>
          <p:nvPr userDrawn="1"/>
        </p:nvSpPr>
        <p:spPr>
          <a:xfrm rot="2232448">
            <a:off x="9455741" y="-926244"/>
            <a:ext cx="131438" cy="8710488"/>
          </a:xfrm>
          <a:custGeom>
            <a:avLst/>
            <a:gdLst>
              <a:gd name="connsiteX0" fmla="*/ 0 w 131438"/>
              <a:gd name="connsiteY0" fmla="*/ 99793 h 8710488"/>
              <a:gd name="connsiteX1" fmla="*/ 131438 w 131438"/>
              <a:gd name="connsiteY1" fmla="*/ 0 h 8710488"/>
              <a:gd name="connsiteX2" fmla="*/ 131438 w 131438"/>
              <a:gd name="connsiteY2" fmla="*/ 8610694 h 8710488"/>
              <a:gd name="connsiteX3" fmla="*/ 0 w 131438"/>
              <a:gd name="connsiteY3" fmla="*/ 8710488 h 8710488"/>
            </a:gdLst>
            <a:ahLst/>
            <a:cxnLst>
              <a:cxn ang="0">
                <a:pos x="connsiteX0" y="connsiteY0"/>
              </a:cxn>
              <a:cxn ang="0">
                <a:pos x="connsiteX1" y="connsiteY1"/>
              </a:cxn>
              <a:cxn ang="0">
                <a:pos x="connsiteX2" y="connsiteY2"/>
              </a:cxn>
              <a:cxn ang="0">
                <a:pos x="connsiteX3" y="connsiteY3"/>
              </a:cxn>
            </a:cxnLst>
            <a:rect l="l" t="t" r="r" b="b"/>
            <a:pathLst>
              <a:path w="131438" h="8710488">
                <a:moveTo>
                  <a:pt x="0" y="99793"/>
                </a:moveTo>
                <a:lnTo>
                  <a:pt x="131438" y="0"/>
                </a:lnTo>
                <a:lnTo>
                  <a:pt x="131438" y="8610694"/>
                </a:lnTo>
                <a:lnTo>
                  <a:pt x="0" y="87104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9" name="Freeform: Shape 48">
            <a:extLst>
              <a:ext uri="{FF2B5EF4-FFF2-40B4-BE49-F238E27FC236}">
                <a16:creationId xmlns:a16="http://schemas.microsoft.com/office/drawing/2014/main" id="{B8546525-A0E6-4238-93BC-5D43C93A450D}"/>
              </a:ext>
              <a:ext uri="{C183D7F6-B498-43B3-948B-1728B52AA6E4}">
                <adec:decorative xmlns:adec="http://schemas.microsoft.com/office/drawing/2017/decorative" val="1"/>
              </a:ext>
            </a:extLst>
          </p:cNvPr>
          <p:cNvSpPr/>
          <p:nvPr userDrawn="1"/>
        </p:nvSpPr>
        <p:spPr>
          <a:xfrm rot="2232448">
            <a:off x="9332817" y="-941780"/>
            <a:ext cx="172357" cy="8741560"/>
          </a:xfrm>
          <a:custGeom>
            <a:avLst/>
            <a:gdLst>
              <a:gd name="connsiteX0" fmla="*/ 172357 w 172357"/>
              <a:gd name="connsiteY0" fmla="*/ 0 h 8741560"/>
              <a:gd name="connsiteX1" fmla="*/ 172357 w 172357"/>
              <a:gd name="connsiteY1" fmla="*/ 8610698 h 8741560"/>
              <a:gd name="connsiteX2" fmla="*/ 0 w 172357"/>
              <a:gd name="connsiteY2" fmla="*/ 8741560 h 8741560"/>
              <a:gd name="connsiteX3" fmla="*/ 0 w 172357"/>
              <a:gd name="connsiteY3" fmla="*/ 130862 h 8741560"/>
            </a:gdLst>
            <a:ahLst/>
            <a:cxnLst>
              <a:cxn ang="0">
                <a:pos x="connsiteX0" y="connsiteY0"/>
              </a:cxn>
              <a:cxn ang="0">
                <a:pos x="connsiteX1" y="connsiteY1"/>
              </a:cxn>
              <a:cxn ang="0">
                <a:pos x="connsiteX2" y="connsiteY2"/>
              </a:cxn>
              <a:cxn ang="0">
                <a:pos x="connsiteX3" y="connsiteY3"/>
              </a:cxn>
            </a:cxnLst>
            <a:rect l="l" t="t" r="r" b="b"/>
            <a:pathLst>
              <a:path w="172357" h="8741560">
                <a:moveTo>
                  <a:pt x="172357" y="0"/>
                </a:moveTo>
                <a:lnTo>
                  <a:pt x="172357" y="8610698"/>
                </a:lnTo>
                <a:lnTo>
                  <a:pt x="0" y="8741560"/>
                </a:lnTo>
                <a:lnTo>
                  <a:pt x="0" y="13086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599" y="304800"/>
            <a:ext cx="8128343" cy="62484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noProof="0"/>
              <a:t>I</a:t>
            </a:r>
          </a:p>
        </p:txBody>
      </p:sp>
      <p:sp>
        <p:nvSpPr>
          <p:cNvPr id="2" name="Title 1"/>
          <p:cNvSpPr>
            <a:spLocks noGrp="1"/>
          </p:cNvSpPr>
          <p:nvPr>
            <p:ph type="ctrTitle" hasCustomPrompt="1"/>
          </p:nvPr>
        </p:nvSpPr>
        <p:spPr>
          <a:xfrm>
            <a:off x="1378135" y="1219200"/>
            <a:ext cx="7232465" cy="903638"/>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noProof="0"/>
              <a:t>THANK yOU</a:t>
            </a:r>
          </a:p>
        </p:txBody>
      </p:sp>
      <p:sp>
        <p:nvSpPr>
          <p:cNvPr id="33" name="Rectangle 32">
            <a:extLst>
              <a:ext uri="{FF2B5EF4-FFF2-40B4-BE49-F238E27FC236}">
                <a16:creationId xmlns:a16="http://schemas.microsoft.com/office/drawing/2014/main" id="{E905A207-2310-4F94-86E5-13B4CCC359EC}"/>
              </a:ext>
              <a:ext uri="{C183D7F6-B498-43B3-948B-1728B52AA6E4}">
                <adec:decorative xmlns:adec="http://schemas.microsoft.com/office/drawing/2017/decorative" val="1"/>
              </a:ext>
            </a:extLst>
          </p:cNvPr>
          <p:cNvSpPr/>
          <p:nvPr userDrawn="1"/>
        </p:nvSpPr>
        <p:spPr>
          <a:xfrm rot="5400000" flipV="1">
            <a:off x="1562101" y="-114299"/>
            <a:ext cx="304797" cy="533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noProof="0" dirty="0"/>
              <a:t>Insert Image</a:t>
            </a:r>
          </a:p>
        </p:txBody>
      </p:sp>
    </p:spTree>
    <p:extLst>
      <p:ext uri="{BB962C8B-B14F-4D97-AF65-F5344CB8AC3E}">
        <p14:creationId xmlns:p14="http://schemas.microsoft.com/office/powerpoint/2010/main" val="39325193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Closing-Thank you 2">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2EC3EF4-A2D5-4058-977A-74A37AC365BD}"/>
              </a:ext>
              <a:ext uri="{C183D7F6-B498-43B3-948B-1728B52AA6E4}">
                <adec:decorative xmlns:adec="http://schemas.microsoft.com/office/drawing/2017/decorative" val="1"/>
              </a:ext>
            </a:extLst>
          </p:cNvPr>
          <p:cNvSpPr>
            <a:spLocks noGrp="1"/>
          </p:cNvSpPr>
          <p:nvPr>
            <p:ph type="pic" sz="quarter" idx="11"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2525 h 6858000"/>
              <a:gd name="connsiteX3" fmla="*/ 8273508 w 12192000"/>
              <a:gd name="connsiteY3" fmla="*/ 6858000 h 6858000"/>
              <a:gd name="connsiteX4" fmla="*/ 0 w 1219200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602525"/>
                </a:lnTo>
                <a:lnTo>
                  <a:pt x="8273508" y="6858000"/>
                </a:lnTo>
                <a:lnTo>
                  <a:pt x="0" y="6858000"/>
                </a:lnTo>
                <a:close/>
              </a:path>
            </a:pathLst>
          </a:custGeom>
          <a:solidFill>
            <a:schemeClr val="bg1"/>
          </a:solidFill>
          <a:effectLst>
            <a:outerShdw blurRad="165100" dist="38100" dir="2700000" algn="t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27" name="Text Placeholder 16">
            <a:extLst>
              <a:ext uri="{FF2B5EF4-FFF2-40B4-BE49-F238E27FC236}">
                <a16:creationId xmlns:a16="http://schemas.microsoft.com/office/drawing/2014/main" id="{4E7C74DD-4244-46B7-8336-30F7151DB21B}"/>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8074536" y="3124200"/>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4" name="Text Placeholder 23">
            <a:extLst>
              <a:ext uri="{FF2B5EF4-FFF2-40B4-BE49-F238E27FC236}">
                <a16:creationId xmlns:a16="http://schemas.microsoft.com/office/drawing/2014/main" id="{9DC663CF-0C67-4619-B40E-7832C4DA15FE}"/>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custGeom>
            <a:avLst/>
            <a:gdLst>
              <a:gd name="connsiteX0" fmla="*/ 0 w 7810500"/>
              <a:gd name="connsiteY0" fmla="*/ 0 h 5638800"/>
              <a:gd name="connsiteX1" fmla="*/ 7810500 w 7810500"/>
              <a:gd name="connsiteY1" fmla="*/ 0 h 5638800"/>
              <a:gd name="connsiteX2" fmla="*/ 7810500 w 7810500"/>
              <a:gd name="connsiteY2" fmla="*/ 3151512 h 5638800"/>
              <a:gd name="connsiteX3" fmla="*/ 6252438 w 7810500"/>
              <a:gd name="connsiteY3" fmla="*/ 5638800 h 5638800"/>
              <a:gd name="connsiteX4" fmla="*/ 0 w 7810500"/>
              <a:gd name="connsiteY4" fmla="*/ 5638800 h 563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0500" h="5638800">
                <a:moveTo>
                  <a:pt x="0" y="0"/>
                </a:moveTo>
                <a:lnTo>
                  <a:pt x="7810500" y="0"/>
                </a:lnTo>
                <a:lnTo>
                  <a:pt x="7810500" y="3151512"/>
                </a:lnTo>
                <a:lnTo>
                  <a:pt x="6252438" y="5638800"/>
                </a:lnTo>
                <a:lnTo>
                  <a:pt x="0" y="5638800"/>
                </a:lnTo>
                <a:close/>
              </a:path>
            </a:pathLst>
          </a:custGeom>
          <a:solidFill>
            <a:schemeClr val="accent1"/>
          </a:solidFill>
          <a:effectLst>
            <a:outerShdw blurRad="50800" dist="38100" dir="2700000" algn="tl" rotWithShape="0">
              <a:prstClr val="black">
                <a:alpha val="40000"/>
              </a:prstClr>
            </a:outerShdw>
          </a:effectLst>
        </p:spPr>
        <p:txBody>
          <a:bodyPr wrap="square">
            <a:noAutofit/>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3163809" y="1905000"/>
            <a:ext cx="5864382" cy="2275238"/>
          </a:xfrm>
        </p:spPr>
        <p:txBody>
          <a:bodyPr anchor="ctr">
            <a:normAutofit/>
          </a:bodyPr>
          <a:lstStyle>
            <a:lvl1pPr algn="ctr">
              <a:defRPr lang="en-US" sz="5000" kern="1200" cap="all" spc="100" baseline="0" dirty="0">
                <a:solidFill>
                  <a:schemeClr val="bg1"/>
                </a:solidFill>
                <a:latin typeface="+mj-lt"/>
                <a:ea typeface="+mj-ea"/>
                <a:cs typeface="+mj-cs"/>
              </a:defRPr>
            </a:lvl1pPr>
          </a:lstStyle>
          <a:p>
            <a:r>
              <a:rPr lang="en-US" dirty="0"/>
              <a:t>THANK </a:t>
            </a:r>
            <a:r>
              <a:rPr lang="en-US" dirty="0" err="1"/>
              <a:t>yOU</a:t>
            </a:r>
            <a:endParaRPr lang="en-US" dirty="0"/>
          </a:p>
        </p:txBody>
      </p:sp>
    </p:spTree>
    <p:extLst>
      <p:ext uri="{BB962C8B-B14F-4D97-AF65-F5344CB8AC3E}">
        <p14:creationId xmlns:p14="http://schemas.microsoft.com/office/powerpoint/2010/main" val="161220322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Closing-Thank you 3">
    <p:bg>
      <p:bgPr>
        <a:solidFill>
          <a:schemeClr val="bg1">
            <a:lumMod val="95000"/>
          </a:schemeClr>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0" y="0"/>
            <a:ext cx="12192000" cy="6858000"/>
          </a:xfrm>
          <a:prstGeom prst="rect">
            <a:avLst/>
          </a:pr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7" name="Text Placeholder 16">
            <a:extLst>
              <a:ext uri="{FF2B5EF4-FFF2-40B4-BE49-F238E27FC236}">
                <a16:creationId xmlns:a16="http://schemas.microsoft.com/office/drawing/2014/main" id="{8F962CE0-5C0C-48F3-A07B-34E33D6704BC}"/>
              </a:ext>
              <a:ext uri="{C183D7F6-B498-43B3-948B-1728B52AA6E4}">
                <adec:decorative xmlns:adec="http://schemas.microsoft.com/office/drawing/2017/decorative" val="1"/>
              </a:ext>
            </a:extLst>
          </p:cNvPr>
          <p:cNvSpPr>
            <a:spLocks noGrp="1"/>
          </p:cNvSpPr>
          <p:nvPr>
            <p:ph type="body" sz="quarter" idx="16" hasCustomPrompt="1"/>
          </p:nvPr>
        </p:nvSpPr>
        <p:spPr>
          <a:xfrm rot="10800000">
            <a:off x="2057400" y="466725"/>
            <a:ext cx="703341" cy="1101901"/>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2" name="Text Placeholder 16">
            <a:extLst>
              <a:ext uri="{FF2B5EF4-FFF2-40B4-BE49-F238E27FC236}">
                <a16:creationId xmlns:a16="http://schemas.microsoft.com/office/drawing/2014/main" id="{654457EF-8A97-4FCA-9870-5095D09BF83E}"/>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9067800" y="46482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0" name="Text Placeholder 16">
            <a:extLst>
              <a:ext uri="{FF2B5EF4-FFF2-40B4-BE49-F238E27FC236}">
                <a16:creationId xmlns:a16="http://schemas.microsoft.com/office/drawing/2014/main" id="{0CC06030-90E1-4B3F-AFDF-369354FBFE62}"/>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solidFill>
            <a:schemeClr val="accent1">
              <a:lumMod val="75000"/>
              <a:alpha val="92000"/>
            </a:schemeClr>
          </a:solidFill>
          <a:effectLst/>
        </p:spPr>
        <p:txBody>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3163809" y="1905000"/>
            <a:ext cx="5864382" cy="2275238"/>
          </a:xfrm>
        </p:spPr>
        <p:txBody>
          <a:bodyPr anchor="ctr">
            <a:normAutofit/>
          </a:bodyPr>
          <a:lstStyle>
            <a:lvl1pPr algn="ctr">
              <a:defRPr lang="en-US" sz="5000" kern="1200" cap="all" spc="100" baseline="0" dirty="0">
                <a:solidFill>
                  <a:schemeClr val="bg1"/>
                </a:solidFill>
                <a:latin typeface="+mj-lt"/>
                <a:ea typeface="+mj-ea"/>
                <a:cs typeface="+mj-cs"/>
              </a:defRPr>
            </a:lvl1pPr>
          </a:lstStyle>
          <a:p>
            <a:r>
              <a:rPr lang="en-US" dirty="0"/>
              <a:t>THANK </a:t>
            </a:r>
            <a:r>
              <a:rPr lang="en-US" dirty="0" err="1"/>
              <a:t>yOU</a:t>
            </a:r>
            <a:endParaRPr lang="en-US" dirty="0"/>
          </a:p>
        </p:txBody>
      </p:sp>
    </p:spTree>
    <p:extLst>
      <p:ext uri="{BB962C8B-B14F-4D97-AF65-F5344CB8AC3E}">
        <p14:creationId xmlns:p14="http://schemas.microsoft.com/office/powerpoint/2010/main" val="265348575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Closing-Thank you 4">
    <p:bg>
      <p:bgPr>
        <a:solidFill>
          <a:schemeClr val="bg1">
            <a:lumMod val="95000"/>
          </a:schemeClr>
        </a:solidFill>
        <a:effectLst/>
      </p:bgPr>
    </p:bg>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FC033E0E-968F-40A8-BE78-354499D7F913}"/>
              </a:ext>
              <a:ext uri="{C183D7F6-B498-43B3-948B-1728B52AA6E4}">
                <adec:decorative xmlns:adec="http://schemas.microsoft.com/office/drawing/2017/decorative" val="1"/>
              </a:ext>
            </a:extLst>
          </p:cNvPr>
          <p:cNvSpPr>
            <a:spLocks noGrp="1"/>
          </p:cNvSpPr>
          <p:nvPr>
            <p:ph type="body" sz="quarter" idx="21" hasCustomPrompt="1"/>
          </p:nvPr>
        </p:nvSpPr>
        <p:spPr>
          <a:xfrm rot="19594102" flipH="1">
            <a:off x="584131" y="-142449"/>
            <a:ext cx="1218268" cy="6177109"/>
          </a:xfrm>
          <a:custGeom>
            <a:avLst/>
            <a:gdLst>
              <a:gd name="connsiteX0" fmla="*/ 1114975 w 1218268"/>
              <a:gd name="connsiteY0" fmla="*/ 1688918 h 6177109"/>
              <a:gd name="connsiteX1" fmla="*/ 1114975 w 1218268"/>
              <a:gd name="connsiteY1" fmla="*/ 5441035 h 6177109"/>
              <a:gd name="connsiteX2" fmla="*/ 1218268 w 1218268"/>
              <a:gd name="connsiteY2" fmla="*/ 5372844 h 6177109"/>
              <a:gd name="connsiteX3" fmla="*/ 1218268 w 1218268"/>
              <a:gd name="connsiteY3" fmla="*/ 1845382 h 6177109"/>
              <a:gd name="connsiteX4" fmla="*/ 675740 w 1218268"/>
              <a:gd name="connsiteY4" fmla="*/ 1023583 h 6177109"/>
              <a:gd name="connsiteX5" fmla="*/ 675740 w 1218268"/>
              <a:gd name="connsiteY5" fmla="*/ 5731005 h 6177109"/>
              <a:gd name="connsiteX6" fmla="*/ 951275 w 1218268"/>
              <a:gd name="connsiteY6" fmla="*/ 5549105 h 6177109"/>
              <a:gd name="connsiteX7" fmla="*/ 951275 w 1218268"/>
              <a:gd name="connsiteY7" fmla="*/ 1440952 h 6177109"/>
              <a:gd name="connsiteX8" fmla="*/ 0 w 1218268"/>
              <a:gd name="connsiteY8" fmla="*/ 0 h 6177109"/>
              <a:gd name="connsiteX9" fmla="*/ 0 w 1218268"/>
              <a:gd name="connsiteY9" fmla="*/ 6177109 h 6177109"/>
              <a:gd name="connsiteX10" fmla="*/ 485620 w 1218268"/>
              <a:gd name="connsiteY10" fmla="*/ 5856517 h 6177109"/>
              <a:gd name="connsiteX11" fmla="*/ 485620 w 1218268"/>
              <a:gd name="connsiteY11" fmla="*/ 735597 h 617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8268" h="6177109">
                <a:moveTo>
                  <a:pt x="1114975" y="1688918"/>
                </a:moveTo>
                <a:lnTo>
                  <a:pt x="1114975" y="5441035"/>
                </a:lnTo>
                <a:lnTo>
                  <a:pt x="1218268" y="5372844"/>
                </a:lnTo>
                <a:lnTo>
                  <a:pt x="1218268" y="1845382"/>
                </a:lnTo>
                <a:close/>
                <a:moveTo>
                  <a:pt x="675740" y="1023583"/>
                </a:moveTo>
                <a:lnTo>
                  <a:pt x="675740" y="5731005"/>
                </a:lnTo>
                <a:lnTo>
                  <a:pt x="951275" y="5549105"/>
                </a:lnTo>
                <a:lnTo>
                  <a:pt x="951275" y="1440952"/>
                </a:lnTo>
                <a:close/>
                <a:moveTo>
                  <a:pt x="0" y="0"/>
                </a:moveTo>
                <a:lnTo>
                  <a:pt x="0" y="6177109"/>
                </a:lnTo>
                <a:lnTo>
                  <a:pt x="485620" y="5856517"/>
                </a:lnTo>
                <a:lnTo>
                  <a:pt x="485620" y="735597"/>
                </a:lnTo>
                <a:close/>
              </a:path>
            </a:pathLst>
          </a:custGeom>
          <a:solidFill>
            <a:schemeClr val="bg1"/>
          </a:solidFill>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15" name="Picture Placeholder 14">
            <a:extLst>
              <a:ext uri="{FF2B5EF4-FFF2-40B4-BE49-F238E27FC236}">
                <a16:creationId xmlns:a16="http://schemas.microsoft.com/office/drawing/2014/main" id="{B9454D95-B362-4CB6-B706-EB2022A3342D}"/>
              </a:ext>
              <a:ext uri="{C183D7F6-B498-43B3-948B-1728B52AA6E4}">
                <adec:decorative xmlns:adec="http://schemas.microsoft.com/office/drawing/2017/decorative" val="1"/>
              </a:ext>
            </a:extLst>
          </p:cNvPr>
          <p:cNvSpPr>
            <a:spLocks noGrp="1"/>
          </p:cNvSpPr>
          <p:nvPr>
            <p:ph type="pic" sz="quarter" idx="11" hasCustomPrompt="1"/>
          </p:nvPr>
        </p:nvSpPr>
        <p:spPr>
          <a:xfrm>
            <a:off x="3124200" y="0"/>
            <a:ext cx="9067800" cy="6858000"/>
          </a:xfrm>
          <a:custGeom>
            <a:avLst/>
            <a:gdLst>
              <a:gd name="connsiteX0" fmla="*/ 5205086 w 9067800"/>
              <a:gd name="connsiteY0" fmla="*/ 0 h 6858000"/>
              <a:gd name="connsiteX1" fmla="*/ 6957685 w 9067800"/>
              <a:gd name="connsiteY1" fmla="*/ 0 h 6858000"/>
              <a:gd name="connsiteX2" fmla="*/ 9067800 w 9067800"/>
              <a:gd name="connsiteY2" fmla="*/ 0 h 6858000"/>
              <a:gd name="connsiteX3" fmla="*/ 9067800 w 9067800"/>
              <a:gd name="connsiteY3" fmla="*/ 6827058 h 6858000"/>
              <a:gd name="connsiteX4" fmla="*/ 9044315 w 9067800"/>
              <a:gd name="connsiteY4" fmla="*/ 6858000 h 6858000"/>
              <a:gd name="connsiteX5" fmla="*/ 7291715 w 9067800"/>
              <a:gd name="connsiteY5" fmla="*/ 6858000 h 6858000"/>
              <a:gd name="connsiteX6" fmla="*/ 1752601 w 9067800"/>
              <a:gd name="connsiteY6" fmla="*/ 6858000 h 6858000"/>
              <a:gd name="connsiteX7" fmla="*/ 0 w 90678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67800" h="6858000">
                <a:moveTo>
                  <a:pt x="5205086" y="0"/>
                </a:moveTo>
                <a:lnTo>
                  <a:pt x="6957685" y="0"/>
                </a:lnTo>
                <a:lnTo>
                  <a:pt x="9067800" y="0"/>
                </a:lnTo>
                <a:lnTo>
                  <a:pt x="9067800" y="6827058"/>
                </a:lnTo>
                <a:lnTo>
                  <a:pt x="9044315" y="6858000"/>
                </a:lnTo>
                <a:lnTo>
                  <a:pt x="7291715" y="6858000"/>
                </a:lnTo>
                <a:lnTo>
                  <a:pt x="1752601" y="6858000"/>
                </a:lnTo>
                <a:lnTo>
                  <a:pt x="0" y="6858000"/>
                </a:lnTo>
                <a:close/>
              </a:path>
            </a:pathLst>
          </a:cu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533400" y="266700"/>
            <a:ext cx="5105400" cy="63246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933450" y="762000"/>
            <a:ext cx="4381500" cy="3429000"/>
          </a:xfrm>
        </p:spPr>
        <p:txBody>
          <a:bodyPr anchor="ctr">
            <a:normAutofit/>
          </a:bodyPr>
          <a:lstStyle>
            <a:lvl1pPr algn="ctr">
              <a:defRPr sz="5000" spc="200" baseline="0"/>
            </a:lvl1pPr>
          </a:lstStyle>
          <a:p>
            <a:r>
              <a:rPr lang="en-US" dirty="0"/>
              <a:t>THANK </a:t>
            </a:r>
            <a:r>
              <a:rPr lang="en-US" dirty="0" err="1"/>
              <a:t>yOU</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0800000" flipV="1">
            <a:off x="314325" y="49530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304480348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losing-Thank you 5">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56388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1257300" y="1447800"/>
            <a:ext cx="4114800" cy="3962400"/>
          </a:xfrm>
        </p:spPr>
        <p:txBody>
          <a:bodyPr anchor="ctr">
            <a:normAutofit/>
          </a:bodyPr>
          <a:lstStyle>
            <a:lvl1pPr algn="ctr">
              <a:defRPr sz="5000" spc="200" baseline="0"/>
            </a:lvl1pPr>
          </a:lstStyle>
          <a:p>
            <a:r>
              <a:rPr lang="en-US" dirty="0"/>
              <a:t>THANK </a:t>
            </a:r>
            <a:r>
              <a:rPr lang="en-US" dirty="0" err="1"/>
              <a:t>yOU</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a:off x="2705100" y="409575"/>
            <a:ext cx="1219200" cy="400050"/>
          </a:xfr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a:off x="2705100" y="6076950"/>
            <a:ext cx="1219200" cy="400050"/>
          </a:xfrm>
          <a:solidFill>
            <a:schemeClr val="accent2"/>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1325539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bg1">
            <a:lumMod val="95000"/>
          </a:schemeClr>
        </a:solidFill>
        <a:effectLst/>
      </p:bgPr>
    </p:bg>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FC033E0E-968F-40A8-BE78-354499D7F913}"/>
              </a:ext>
              <a:ext uri="{C183D7F6-B498-43B3-948B-1728B52AA6E4}">
                <adec:decorative xmlns:adec="http://schemas.microsoft.com/office/drawing/2017/decorative" val="1"/>
              </a:ext>
            </a:extLst>
          </p:cNvPr>
          <p:cNvSpPr>
            <a:spLocks noGrp="1"/>
          </p:cNvSpPr>
          <p:nvPr>
            <p:ph type="body" sz="quarter" idx="21" hasCustomPrompt="1"/>
          </p:nvPr>
        </p:nvSpPr>
        <p:spPr>
          <a:xfrm rot="19594102" flipH="1">
            <a:off x="584131" y="-142449"/>
            <a:ext cx="1218268" cy="6177109"/>
          </a:xfrm>
          <a:custGeom>
            <a:avLst/>
            <a:gdLst>
              <a:gd name="connsiteX0" fmla="*/ 1114975 w 1218268"/>
              <a:gd name="connsiteY0" fmla="*/ 1688918 h 6177109"/>
              <a:gd name="connsiteX1" fmla="*/ 1114975 w 1218268"/>
              <a:gd name="connsiteY1" fmla="*/ 5441035 h 6177109"/>
              <a:gd name="connsiteX2" fmla="*/ 1218268 w 1218268"/>
              <a:gd name="connsiteY2" fmla="*/ 5372844 h 6177109"/>
              <a:gd name="connsiteX3" fmla="*/ 1218268 w 1218268"/>
              <a:gd name="connsiteY3" fmla="*/ 1845382 h 6177109"/>
              <a:gd name="connsiteX4" fmla="*/ 675740 w 1218268"/>
              <a:gd name="connsiteY4" fmla="*/ 1023583 h 6177109"/>
              <a:gd name="connsiteX5" fmla="*/ 675740 w 1218268"/>
              <a:gd name="connsiteY5" fmla="*/ 5731005 h 6177109"/>
              <a:gd name="connsiteX6" fmla="*/ 951275 w 1218268"/>
              <a:gd name="connsiteY6" fmla="*/ 5549105 h 6177109"/>
              <a:gd name="connsiteX7" fmla="*/ 951275 w 1218268"/>
              <a:gd name="connsiteY7" fmla="*/ 1440952 h 6177109"/>
              <a:gd name="connsiteX8" fmla="*/ 0 w 1218268"/>
              <a:gd name="connsiteY8" fmla="*/ 0 h 6177109"/>
              <a:gd name="connsiteX9" fmla="*/ 0 w 1218268"/>
              <a:gd name="connsiteY9" fmla="*/ 6177109 h 6177109"/>
              <a:gd name="connsiteX10" fmla="*/ 485620 w 1218268"/>
              <a:gd name="connsiteY10" fmla="*/ 5856517 h 6177109"/>
              <a:gd name="connsiteX11" fmla="*/ 485620 w 1218268"/>
              <a:gd name="connsiteY11" fmla="*/ 735597 h 617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8268" h="6177109">
                <a:moveTo>
                  <a:pt x="1114975" y="1688918"/>
                </a:moveTo>
                <a:lnTo>
                  <a:pt x="1114975" y="5441035"/>
                </a:lnTo>
                <a:lnTo>
                  <a:pt x="1218268" y="5372844"/>
                </a:lnTo>
                <a:lnTo>
                  <a:pt x="1218268" y="1845382"/>
                </a:lnTo>
                <a:close/>
                <a:moveTo>
                  <a:pt x="675740" y="1023583"/>
                </a:moveTo>
                <a:lnTo>
                  <a:pt x="675740" y="5731005"/>
                </a:lnTo>
                <a:lnTo>
                  <a:pt x="951275" y="5549105"/>
                </a:lnTo>
                <a:lnTo>
                  <a:pt x="951275" y="1440952"/>
                </a:lnTo>
                <a:close/>
                <a:moveTo>
                  <a:pt x="0" y="0"/>
                </a:moveTo>
                <a:lnTo>
                  <a:pt x="0" y="6177109"/>
                </a:lnTo>
                <a:lnTo>
                  <a:pt x="485620" y="5856517"/>
                </a:lnTo>
                <a:lnTo>
                  <a:pt x="485620" y="735597"/>
                </a:lnTo>
                <a:close/>
              </a:path>
            </a:pathLst>
          </a:custGeom>
          <a:solidFill>
            <a:schemeClr val="bg1"/>
          </a:solidFill>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15" name="Picture Placeholder 14">
            <a:extLst>
              <a:ext uri="{FF2B5EF4-FFF2-40B4-BE49-F238E27FC236}">
                <a16:creationId xmlns:a16="http://schemas.microsoft.com/office/drawing/2014/main" id="{B9454D95-B362-4CB6-B706-EB2022A3342D}"/>
              </a:ext>
              <a:ext uri="{C183D7F6-B498-43B3-948B-1728B52AA6E4}">
                <adec:decorative xmlns:adec="http://schemas.microsoft.com/office/drawing/2017/decorative" val="1"/>
              </a:ext>
            </a:extLst>
          </p:cNvPr>
          <p:cNvSpPr>
            <a:spLocks noGrp="1"/>
          </p:cNvSpPr>
          <p:nvPr>
            <p:ph type="pic" sz="quarter" idx="11" hasCustomPrompt="1"/>
          </p:nvPr>
        </p:nvSpPr>
        <p:spPr>
          <a:xfrm>
            <a:off x="3124200" y="0"/>
            <a:ext cx="9067800" cy="6858000"/>
          </a:xfrm>
          <a:custGeom>
            <a:avLst/>
            <a:gdLst>
              <a:gd name="connsiteX0" fmla="*/ 5205086 w 9067800"/>
              <a:gd name="connsiteY0" fmla="*/ 0 h 6858000"/>
              <a:gd name="connsiteX1" fmla="*/ 6957685 w 9067800"/>
              <a:gd name="connsiteY1" fmla="*/ 0 h 6858000"/>
              <a:gd name="connsiteX2" fmla="*/ 9067800 w 9067800"/>
              <a:gd name="connsiteY2" fmla="*/ 0 h 6858000"/>
              <a:gd name="connsiteX3" fmla="*/ 9067800 w 9067800"/>
              <a:gd name="connsiteY3" fmla="*/ 6827058 h 6858000"/>
              <a:gd name="connsiteX4" fmla="*/ 9044315 w 9067800"/>
              <a:gd name="connsiteY4" fmla="*/ 6858000 h 6858000"/>
              <a:gd name="connsiteX5" fmla="*/ 7291715 w 9067800"/>
              <a:gd name="connsiteY5" fmla="*/ 6858000 h 6858000"/>
              <a:gd name="connsiteX6" fmla="*/ 1752601 w 9067800"/>
              <a:gd name="connsiteY6" fmla="*/ 6858000 h 6858000"/>
              <a:gd name="connsiteX7" fmla="*/ 0 w 90678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67800" h="6858000">
                <a:moveTo>
                  <a:pt x="5205086" y="0"/>
                </a:moveTo>
                <a:lnTo>
                  <a:pt x="6957685" y="0"/>
                </a:lnTo>
                <a:lnTo>
                  <a:pt x="9067800" y="0"/>
                </a:lnTo>
                <a:lnTo>
                  <a:pt x="9067800" y="6827058"/>
                </a:lnTo>
                <a:lnTo>
                  <a:pt x="9044315" y="6858000"/>
                </a:lnTo>
                <a:lnTo>
                  <a:pt x="7291715" y="6858000"/>
                </a:lnTo>
                <a:lnTo>
                  <a:pt x="1752601" y="6858000"/>
                </a:lnTo>
                <a:lnTo>
                  <a:pt x="0" y="6858000"/>
                </a:lnTo>
                <a:close/>
              </a:path>
            </a:pathLst>
          </a:cu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533400" y="266700"/>
            <a:ext cx="5105400" cy="63246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933450" y="762000"/>
            <a:ext cx="4381500" cy="3429000"/>
          </a:xfrm>
        </p:spPr>
        <p:txBody>
          <a:bodyPr anchor="ctr">
            <a:normAutofit/>
          </a:bodyPr>
          <a:lstStyle>
            <a:lvl1pPr algn="ct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933450" y="4343400"/>
            <a:ext cx="4381500" cy="1355732"/>
          </a:xfrm>
        </p:spPr>
        <p:txBody>
          <a:bodyPr lIns="91440" rIns="91440" anchor="t">
            <a:normAutofit/>
          </a:bodyPr>
          <a:lstStyle>
            <a:lvl1pPr marL="0" indent="0" algn="ctr">
              <a:lnSpc>
                <a:spcPct val="100000"/>
              </a:lnSpc>
              <a:spcBef>
                <a:spcPts val="0"/>
              </a:spcBef>
              <a:spcAft>
                <a:spcPts val="0"/>
              </a:spcAft>
              <a:buNone/>
              <a:defRPr sz="16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0800000" flipV="1">
            <a:off x="314325" y="49530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104992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56388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57300" y="1447800"/>
            <a:ext cx="4114800" cy="3962400"/>
          </a:xfrm>
        </p:spPr>
        <p:txBody>
          <a:bodyPr anchor="ctr">
            <a:normAutofit/>
          </a:bodyPr>
          <a:lstStyle>
            <a:lvl1pPr algn="ct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6057900" y="4495801"/>
            <a:ext cx="4876800" cy="609600"/>
          </a:xfrm>
        </p:spPr>
        <p:txBody>
          <a:bodyPr lIns="91440" rIns="91440" anchor="ctr">
            <a:normAutofit/>
          </a:bodyPr>
          <a:lstStyle>
            <a:lvl1pPr marL="0" indent="0" algn="l">
              <a:lnSpc>
                <a:spcPct val="100000"/>
              </a:lnSpc>
              <a:spcBef>
                <a:spcPts val="0"/>
              </a:spcBef>
              <a:spcAft>
                <a:spcPts val="0"/>
              </a:spcAft>
              <a:buNone/>
              <a:defRPr sz="16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a:off x="2705100" y="409575"/>
            <a:ext cx="1219200" cy="400050"/>
          </a:xfr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a:off x="2705100" y="6076950"/>
            <a:ext cx="1219200" cy="400050"/>
          </a:xfrm>
          <a:solidFill>
            <a:schemeClr val="accent2"/>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2601318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1447800"/>
          </a:xfrm>
        </p:spPr>
        <p:txBody>
          <a:bodyPr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2667000"/>
            <a:ext cx="10288693"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14" name="Slide Number Placeholder 5">
            <a:extLst>
              <a:ext uri="{FF2B5EF4-FFF2-40B4-BE49-F238E27FC236}">
                <a16:creationId xmlns:a16="http://schemas.microsoft.com/office/drawing/2014/main" id="{0621E917-505B-493E-99EE-2E57CB3327C6}"/>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7924664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72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Emphasis-Sub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2667000"/>
            <a:ext cx="10288693"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1" y="1676400"/>
            <a:ext cx="10837333" cy="424732"/>
          </a:xfrm>
          <a:solidFill>
            <a:schemeClr val="accent1"/>
          </a:solidFill>
        </p:spPr>
        <p:txBody>
          <a:bodyPr wrap="square" lIns="640080" rIns="91440">
            <a:spAutoFit/>
          </a:bodyPr>
          <a:lstStyle>
            <a:lvl1pPr marL="0" indent="0">
              <a:buNone/>
              <a:defRPr sz="2400" b="0">
                <a:solidFill>
                  <a:schemeClr val="bg1"/>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08E95652-9528-4150-8049-C40C3BB1BB08}"/>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130594764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640" y="548640"/>
            <a:ext cx="11106150"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8640" y="2103120"/>
            <a:ext cx="11106150" cy="422148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4938679"/>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1" r:id="rId3"/>
    <p:sldLayoutId id="2147483962" r:id="rId4"/>
    <p:sldLayoutId id="2147483964" r:id="rId5"/>
    <p:sldLayoutId id="2147483958" r:id="rId6"/>
    <p:sldLayoutId id="2147483963" r:id="rId7"/>
    <p:sldLayoutId id="2147483957" r:id="rId8"/>
    <p:sldLayoutId id="2147483965" r:id="rId9"/>
    <p:sldLayoutId id="2147483966" r:id="rId10"/>
    <p:sldLayoutId id="2147483996" r:id="rId11"/>
    <p:sldLayoutId id="2147483997" r:id="rId12"/>
    <p:sldLayoutId id="2147483998" r:id="rId13"/>
    <p:sldLayoutId id="2147483999" r:id="rId14"/>
    <p:sldLayoutId id="2147484000" r:id="rId15"/>
    <p:sldLayoutId id="2147484001" r:id="rId16"/>
    <p:sldLayoutId id="2147484007" r:id="rId17"/>
    <p:sldLayoutId id="2147483967" r:id="rId18"/>
    <p:sldLayoutId id="2147483968" r:id="rId19"/>
    <p:sldLayoutId id="2147483987" r:id="rId20"/>
    <p:sldLayoutId id="2147483969" r:id="rId21"/>
    <p:sldLayoutId id="2147483970" r:id="rId22"/>
    <p:sldLayoutId id="2147483971" r:id="rId23"/>
    <p:sldLayoutId id="2147483972" r:id="rId24"/>
    <p:sldLayoutId id="2147483973" r:id="rId25"/>
    <p:sldLayoutId id="2147483978" r:id="rId26"/>
    <p:sldLayoutId id="2147483974" r:id="rId27"/>
    <p:sldLayoutId id="2147483975" r:id="rId28"/>
    <p:sldLayoutId id="2147483976" r:id="rId29"/>
    <p:sldLayoutId id="2147483977" r:id="rId30"/>
    <p:sldLayoutId id="2147483988" r:id="rId31"/>
    <p:sldLayoutId id="2147483989" r:id="rId32"/>
    <p:sldLayoutId id="2147483990" r:id="rId33"/>
    <p:sldLayoutId id="2147483991" r:id="rId34"/>
    <p:sldLayoutId id="2147483992" r:id="rId35"/>
    <p:sldLayoutId id="2147483993" r:id="rId36"/>
    <p:sldLayoutId id="2147483995" r:id="rId37"/>
    <p:sldLayoutId id="2147484002" r:id="rId38"/>
    <p:sldLayoutId id="2147484003" r:id="rId39"/>
    <p:sldLayoutId id="2147484004" r:id="rId40"/>
    <p:sldLayoutId id="2147483994" r:id="rId41"/>
    <p:sldLayoutId id="2147484005" r:id="rId42"/>
    <p:sldLayoutId id="2147484006" r:id="rId43"/>
    <p:sldLayoutId id="2147483979" r:id="rId44"/>
    <p:sldLayoutId id="2147483980" r:id="rId45"/>
    <p:sldLayoutId id="2147483981" r:id="rId46"/>
    <p:sldLayoutId id="2147483982" r:id="rId47"/>
    <p:sldLayoutId id="2147483983" r:id="rId48"/>
    <p:sldLayoutId id="2147483984" r:id="rId49"/>
    <p:sldLayoutId id="2147483985" r:id="rId50"/>
    <p:sldLayoutId id="2147483986" r:id="rId51"/>
    <p:sldLayoutId id="2147484008" r:id="rId52"/>
    <p:sldLayoutId id="2147484009" r:id="rId53"/>
    <p:sldLayoutId id="2147484010" r:id="rId54"/>
    <p:sldLayoutId id="2147484011" r:id="rId55"/>
    <p:sldLayoutId id="2147484012" r:id="rId56"/>
  </p:sldLayoutIdLst>
  <p:hf hdr="0" ftr="0" dt="0"/>
  <p:txStyles>
    <p:titleStyle>
      <a:lvl1pPr algn="l" defTabSz="914400" rtl="0" eaLnBrk="1" latinLnBrk="0" hangingPunct="1">
        <a:lnSpc>
          <a:spcPct val="90000"/>
        </a:lnSpc>
        <a:spcBef>
          <a:spcPct val="0"/>
        </a:spcBef>
        <a:buNone/>
        <a:defRPr sz="4200" kern="1200" cap="all" spc="100" baseline="0">
          <a:solidFill>
            <a:schemeClr val="tx1">
              <a:lumMod val="95000"/>
              <a:lumOff val="5000"/>
            </a:schemeClr>
          </a:solidFill>
          <a:latin typeface="+mj-lt"/>
          <a:ea typeface="+mj-ea"/>
          <a:cs typeface="+mj-cs"/>
        </a:defRPr>
      </a:lvl1pPr>
    </p:titleStyle>
    <p:bodyStyle>
      <a:lvl1pPr marL="228600" indent="-22860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5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publishersweekly.com/pw/by-topic/industry-news/publisher-news/article/84010-book-professionals-launch-auction-to-fight-racism.html"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5.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4.xml"/></Relationships>
</file>

<file path=ppt/slides/_rels/slide5.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5.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6.xml"/><Relationship Id="rId1" Type="http://schemas.openxmlformats.org/officeDocument/2006/relationships/slideLayout" Target="../slideLayouts/slideLayout37.xml"/><Relationship Id="rId4" Type="http://schemas.openxmlformats.org/officeDocument/2006/relationships/hyperlink" Target="https://www.pexels.com/photo/code-coding-computer-data-574070/"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09890287-4DB6-4C87-AEAF-17E9594F401B}"/>
              </a:ext>
              <a:ext uri="{C183D7F6-B498-43B3-948B-1728B52AA6E4}">
                <adec:decorative xmlns:adec="http://schemas.microsoft.com/office/drawing/2017/decorative" val="1"/>
              </a:ext>
            </a:extLst>
          </p:cNvPr>
          <p:cNvPicPr>
            <a:picLocks noGrp="1" noChangeAspect="1"/>
          </p:cNvPicPr>
          <p:nvPr>
            <p:ph type="pic" sz="quarter" idx="11"/>
          </p:nvPr>
        </p:nvPicPr>
        <p:blipFill>
          <a:blip r:embed="rId3">
            <a:extLst>
              <a:ext uri="{837473B0-CC2E-450A-ABE3-18F120FF3D39}">
                <a1611:picAttrSrcUrl xmlns:a1611="http://schemas.microsoft.com/office/drawing/2016/11/main" r:id="rId4"/>
              </a:ext>
            </a:extLst>
          </a:blip>
          <a:srcRect l="5965" r="5965"/>
          <a:stretch/>
        </p:blipFill>
        <p:spPr>
          <a:xfrm>
            <a:off x="3124200" y="10"/>
            <a:ext cx="9067800" cy="6857990"/>
          </a:xfrm>
          <a:blipFill>
            <a:blip r:embed="rId5"/>
            <a:stretch>
              <a:fillRect/>
            </a:stretch>
          </a:blipFill>
        </p:spPr>
      </p:pic>
      <p:sp>
        <p:nvSpPr>
          <p:cNvPr id="167" name="Text Placeholder 3">
            <a:extLst>
              <a:ext uri="{FF2B5EF4-FFF2-40B4-BE49-F238E27FC236}">
                <a16:creationId xmlns:a16="http://schemas.microsoft.com/office/drawing/2014/main" id="{FA4C7983-4F60-4AA5-8A80-E56230945557}"/>
              </a:ext>
            </a:extLst>
          </p:cNvPr>
          <p:cNvSpPr>
            <a:spLocks noGrp="1"/>
          </p:cNvSpPr>
          <p:nvPr>
            <p:ph type="body" sz="quarter" idx="12"/>
          </p:nvPr>
        </p:nvSpPr>
        <p:spPr>
          <a:xfrm>
            <a:off x="533400" y="266700"/>
            <a:ext cx="5105400" cy="6324600"/>
          </a:xfrm>
        </p:spPr>
        <p:txBody>
          <a:bodyPr/>
          <a:lstStyle/>
          <a:p>
            <a:endParaRPr lang="en-US" dirty="0"/>
          </a:p>
        </p:txBody>
      </p:sp>
      <p:sp>
        <p:nvSpPr>
          <p:cNvPr id="6" name="Title 5">
            <a:extLst>
              <a:ext uri="{FF2B5EF4-FFF2-40B4-BE49-F238E27FC236}">
                <a16:creationId xmlns:a16="http://schemas.microsoft.com/office/drawing/2014/main" id="{3933031D-018B-489E-B613-2113C1CD2360}"/>
              </a:ext>
            </a:extLst>
          </p:cNvPr>
          <p:cNvSpPr>
            <a:spLocks noGrp="1"/>
          </p:cNvSpPr>
          <p:nvPr>
            <p:ph type="ctrTitle"/>
          </p:nvPr>
        </p:nvSpPr>
        <p:spPr>
          <a:xfrm>
            <a:off x="933450" y="762000"/>
            <a:ext cx="4381500" cy="1226840"/>
          </a:xfrm>
        </p:spPr>
        <p:txBody>
          <a:bodyPr anchor="ctr">
            <a:normAutofit/>
          </a:bodyPr>
          <a:lstStyle/>
          <a:p>
            <a:r>
              <a:rPr lang="en-US" dirty="0">
                <a:solidFill>
                  <a:schemeClr val="tx1"/>
                </a:solidFill>
              </a:rPr>
              <a:t>Online bookstore</a:t>
            </a:r>
            <a:endParaRPr lang="en-US" dirty="0"/>
          </a:p>
        </p:txBody>
      </p:sp>
      <p:sp>
        <p:nvSpPr>
          <p:cNvPr id="169" name="Text Placeholder 5">
            <a:extLst>
              <a:ext uri="{FF2B5EF4-FFF2-40B4-BE49-F238E27FC236}">
                <a16:creationId xmlns:a16="http://schemas.microsoft.com/office/drawing/2014/main" id="{CF7B9BD2-D2A6-4CD9-9945-070710C60993}"/>
              </a:ext>
            </a:extLst>
          </p:cNvPr>
          <p:cNvSpPr>
            <a:spLocks noGrp="1"/>
          </p:cNvSpPr>
          <p:nvPr>
            <p:ph type="body" sz="quarter" idx="13"/>
          </p:nvPr>
        </p:nvSpPr>
        <p:spPr>
          <a:xfrm rot="10800000">
            <a:off x="314325" y="4953000"/>
            <a:ext cx="1143000" cy="1790700"/>
          </a:xfrm>
        </p:spPr>
        <p:txBody>
          <a:bodyPr/>
          <a:lstStyle/>
          <a:p>
            <a:endParaRPr lang="en-US"/>
          </a:p>
        </p:txBody>
      </p:sp>
      <p:sp>
        <p:nvSpPr>
          <p:cNvPr id="101" name="Slide Number Placeholder 4" hidden="1">
            <a:extLst>
              <a:ext uri="{FF2B5EF4-FFF2-40B4-BE49-F238E27FC236}">
                <a16:creationId xmlns:a16="http://schemas.microsoft.com/office/drawing/2014/main" id="{1C589575-7C15-4C93-B773-700C39BD5BA0}"/>
              </a:ext>
            </a:extLst>
          </p:cNvPr>
          <p:cNvSpPr>
            <a:spLocks noGrp="1"/>
          </p:cNvSpPr>
          <p:nvPr>
            <p:ph type="sldNum" sz="quarter" idx="4294967295"/>
          </p:nvPr>
        </p:nvSpPr>
        <p:spPr>
          <a:xfrm>
            <a:off x="628788" y="6339840"/>
            <a:ext cx="302281" cy="365760"/>
          </a:xfrm>
          <a:prstGeom prst="rect">
            <a:avLst/>
          </a:prstGeom>
        </p:spPr>
        <p:txBody>
          <a:bodyPr/>
          <a:lstStyle/>
          <a:p>
            <a:pPr>
              <a:spcAft>
                <a:spcPts val="600"/>
              </a:spcAft>
            </a:pPr>
            <a:fld id="{4FAB73BC-B049-4115-A692-8D63A059BFB8}" type="slidenum">
              <a:rPr lang="en-US" smtClean="0"/>
              <a:pPr>
                <a:spcAft>
                  <a:spcPts val="600"/>
                </a:spcAft>
              </a:pPr>
              <a:t>1</a:t>
            </a:fld>
            <a:endParaRPr lang="en-US"/>
          </a:p>
        </p:txBody>
      </p:sp>
      <p:sp>
        <p:nvSpPr>
          <p:cNvPr id="4" name="TextBox 3">
            <a:extLst>
              <a:ext uri="{FF2B5EF4-FFF2-40B4-BE49-F238E27FC236}">
                <a16:creationId xmlns:a16="http://schemas.microsoft.com/office/drawing/2014/main" id="{D3FF3936-F717-42FA-9319-465326E8CF04}"/>
              </a:ext>
            </a:extLst>
          </p:cNvPr>
          <p:cNvSpPr txBox="1"/>
          <p:nvPr/>
        </p:nvSpPr>
        <p:spPr>
          <a:xfrm>
            <a:off x="1643309" y="1660525"/>
            <a:ext cx="2796507" cy="923330"/>
          </a:xfrm>
          <a:prstGeom prst="rect">
            <a:avLst/>
          </a:prstGeom>
          <a:noFill/>
        </p:spPr>
        <p:txBody>
          <a:bodyPr wrap="square" rtlCol="0">
            <a:spAutoFit/>
          </a:bodyPr>
          <a:lstStyle/>
          <a:p>
            <a:r>
              <a:rPr lang="en-US" sz="1800" dirty="0">
                <a:solidFill>
                  <a:schemeClr val="tx1"/>
                </a:solidFill>
              </a:rPr>
              <a:t>SINGLE PAGE APPLICATION</a:t>
            </a:r>
          </a:p>
          <a:p>
            <a:endParaRPr lang="en-US" dirty="0"/>
          </a:p>
          <a:p>
            <a:endParaRPr lang="en-IN" dirty="0"/>
          </a:p>
        </p:txBody>
      </p:sp>
      <p:pic>
        <p:nvPicPr>
          <p:cNvPr id="84" name="Picture 2" descr="Curious Minds – Championing Cultural Education for Children and Young People">
            <a:extLst>
              <a:ext uri="{FF2B5EF4-FFF2-40B4-BE49-F238E27FC236}">
                <a16:creationId xmlns:a16="http://schemas.microsoft.com/office/drawing/2014/main" id="{B91B6C42-3A86-4B01-B23B-0B58A88F665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3043" y="3473824"/>
            <a:ext cx="2826282" cy="170391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C14212B-3C1E-4A74-8D39-94D733439557}"/>
              </a:ext>
            </a:extLst>
          </p:cNvPr>
          <p:cNvSpPr txBox="1"/>
          <p:nvPr/>
        </p:nvSpPr>
        <p:spPr>
          <a:xfrm>
            <a:off x="2855640" y="5853703"/>
            <a:ext cx="2603326" cy="646331"/>
          </a:xfrm>
          <a:prstGeom prst="rect">
            <a:avLst/>
          </a:prstGeom>
          <a:noFill/>
        </p:spPr>
        <p:txBody>
          <a:bodyPr wrap="square" rtlCol="0">
            <a:spAutoFit/>
          </a:bodyPr>
          <a:lstStyle/>
          <a:p>
            <a:r>
              <a:rPr lang="en-US" sz="1800" dirty="0">
                <a:solidFill>
                  <a:schemeClr val="tx1"/>
                </a:solidFill>
              </a:rPr>
              <a:t>Jaeson Karter Joseph -BFL</a:t>
            </a:r>
          </a:p>
          <a:p>
            <a:endParaRPr lang="en-IN" dirty="0"/>
          </a:p>
        </p:txBody>
      </p:sp>
    </p:spTree>
    <p:extLst>
      <p:ext uri="{BB962C8B-B14F-4D97-AF65-F5344CB8AC3E}">
        <p14:creationId xmlns:p14="http://schemas.microsoft.com/office/powerpoint/2010/main" val="31352289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287F1B-3E25-4481-B199-24E6AD18DCEE}"/>
              </a:ext>
            </a:extLst>
          </p:cNvPr>
          <p:cNvSpPr>
            <a:spLocks noGrp="1"/>
          </p:cNvSpPr>
          <p:nvPr>
            <p:ph type="title"/>
          </p:nvPr>
        </p:nvSpPr>
        <p:spPr>
          <a:xfrm>
            <a:off x="3862380" y="2780928"/>
            <a:ext cx="4467240" cy="1584176"/>
          </a:xfrm>
        </p:spPr>
        <p:txBody>
          <a:bodyPr>
            <a:normAutofit/>
          </a:bodyPr>
          <a:lstStyle/>
          <a:p>
            <a:r>
              <a:rPr lang="en-US" sz="9600" dirty="0"/>
              <a:t>THANK YOU</a:t>
            </a:r>
          </a:p>
        </p:txBody>
      </p:sp>
      <p:sp>
        <p:nvSpPr>
          <p:cNvPr id="3" name="Slide Number Placeholder 2">
            <a:extLst>
              <a:ext uri="{FF2B5EF4-FFF2-40B4-BE49-F238E27FC236}">
                <a16:creationId xmlns:a16="http://schemas.microsoft.com/office/drawing/2014/main" id="{101D4ADB-79CE-478E-8FBE-53E59DEC969A}"/>
              </a:ext>
            </a:extLst>
          </p:cNvPr>
          <p:cNvSpPr>
            <a:spLocks noGrp="1"/>
          </p:cNvSpPr>
          <p:nvPr>
            <p:ph type="sldNum" sz="quarter" idx="4"/>
          </p:nvPr>
        </p:nvSpPr>
        <p:spPr/>
        <p:txBody>
          <a:bodyPr/>
          <a:lstStyle/>
          <a:p>
            <a:fld id="{4FAB73BC-B049-4115-A692-8D63A059BFB8}" type="slidenum">
              <a:rPr lang="en-US" smtClean="0"/>
              <a:pPr/>
              <a:t>10</a:t>
            </a:fld>
            <a:endParaRPr lang="en-US" dirty="0"/>
          </a:p>
        </p:txBody>
      </p:sp>
      <p:sp>
        <p:nvSpPr>
          <p:cNvPr id="5" name="Text Placeholder 119">
            <a:extLst>
              <a:ext uri="{FF2B5EF4-FFF2-40B4-BE49-F238E27FC236}">
                <a16:creationId xmlns:a16="http://schemas.microsoft.com/office/drawing/2014/main" id="{A8F5C4E3-6105-466B-A340-80D73DB227A9}"/>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2500734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94C582A2-A406-4C9B-A3DA-BA4EECAB37AC}"/>
              </a:ext>
            </a:extLst>
          </p:cNvPr>
          <p:cNvSpPr>
            <a:spLocks noGrp="1"/>
          </p:cNvSpPr>
          <p:nvPr>
            <p:ph type="title"/>
          </p:nvPr>
        </p:nvSpPr>
        <p:spPr>
          <a:xfrm>
            <a:off x="548640" y="990600"/>
            <a:ext cx="2379008" cy="707886"/>
          </a:xfrm>
        </p:spPr>
        <p:txBody>
          <a:bodyPr/>
          <a:lstStyle/>
          <a:p>
            <a:r>
              <a:rPr lang="en-US" dirty="0"/>
              <a:t>Description</a:t>
            </a:r>
          </a:p>
        </p:txBody>
      </p:sp>
      <p:sp>
        <p:nvSpPr>
          <p:cNvPr id="13" name="Content Placeholder 12">
            <a:extLst>
              <a:ext uri="{FF2B5EF4-FFF2-40B4-BE49-F238E27FC236}">
                <a16:creationId xmlns:a16="http://schemas.microsoft.com/office/drawing/2014/main" id="{556610ED-3E2D-4E6A-ABD0-150F203E6B46}"/>
              </a:ext>
            </a:extLst>
          </p:cNvPr>
          <p:cNvSpPr>
            <a:spLocks noGrp="1"/>
          </p:cNvSpPr>
          <p:nvPr>
            <p:ph sz="quarter" idx="13"/>
          </p:nvPr>
        </p:nvSpPr>
        <p:spPr>
          <a:xfrm>
            <a:off x="2927648" y="2980657"/>
            <a:ext cx="10288693" cy="3660648"/>
          </a:xfrm>
        </p:spPr>
        <p:txBody>
          <a:bodyPr>
            <a:normAutofit fontScale="92500" lnSpcReduction="20000"/>
          </a:bodyPr>
          <a:lstStyle/>
          <a:p>
            <a:pPr lvl="0"/>
            <a:r>
              <a:rPr lang="en-US" sz="1800" dirty="0">
                <a:solidFill>
                  <a:schemeClr val="tx1"/>
                </a:solidFill>
              </a:rPr>
              <a:t>Integrate Front End and Back End</a:t>
            </a:r>
            <a:endParaRPr lang="en-IN" sz="1800" dirty="0">
              <a:solidFill>
                <a:schemeClr val="tx1"/>
              </a:solidFill>
            </a:endParaRPr>
          </a:p>
          <a:p>
            <a:pPr lvl="0"/>
            <a:r>
              <a:rPr lang="en-US" sz="1800" dirty="0">
                <a:solidFill>
                  <a:schemeClr val="tx1"/>
                </a:solidFill>
              </a:rPr>
              <a:t>Implement a Real-World Application</a:t>
            </a:r>
            <a:endParaRPr lang="en-IN" sz="1800" dirty="0">
              <a:solidFill>
                <a:schemeClr val="tx1"/>
              </a:solidFill>
            </a:endParaRPr>
          </a:p>
          <a:p>
            <a:pPr lvl="0"/>
            <a:r>
              <a:rPr lang="en-US" sz="1800" dirty="0">
                <a:solidFill>
                  <a:schemeClr val="tx1"/>
                </a:solidFill>
              </a:rPr>
              <a:t>Implement End to End Project</a:t>
            </a:r>
            <a:endParaRPr lang="en-IN" sz="1800" dirty="0">
              <a:solidFill>
                <a:schemeClr val="tx1"/>
              </a:solidFill>
            </a:endParaRPr>
          </a:p>
          <a:p>
            <a:pPr lvl="0"/>
            <a:r>
              <a:rPr lang="en-US" sz="1800" dirty="0">
                <a:solidFill>
                  <a:schemeClr val="tx1"/>
                </a:solidFill>
              </a:rPr>
              <a:t>Implement Security Features</a:t>
            </a:r>
            <a:endParaRPr lang="en-IN" sz="1800" dirty="0">
              <a:solidFill>
                <a:schemeClr val="tx1"/>
              </a:solidFill>
            </a:endParaRPr>
          </a:p>
          <a:p>
            <a:pPr lvl="0"/>
            <a:r>
              <a:rPr lang="en-US" sz="1800" dirty="0">
                <a:solidFill>
                  <a:schemeClr val="tx1"/>
                </a:solidFill>
              </a:rPr>
              <a:t>Actions Based on Roles (Admin/User)</a:t>
            </a:r>
            <a:endParaRPr lang="en-IN" sz="1800" dirty="0">
              <a:solidFill>
                <a:schemeClr val="tx1"/>
              </a:solidFill>
            </a:endParaRPr>
          </a:p>
          <a:p>
            <a:pPr lvl="0"/>
            <a:r>
              <a:rPr lang="en-US" sz="1800" dirty="0">
                <a:solidFill>
                  <a:schemeClr val="tx1"/>
                </a:solidFill>
              </a:rPr>
              <a:t>Validation of all User Input Forms</a:t>
            </a:r>
            <a:endParaRPr lang="en-IN" sz="1800" dirty="0">
              <a:solidFill>
                <a:schemeClr val="tx1"/>
              </a:solidFill>
            </a:endParaRPr>
          </a:p>
          <a:p>
            <a:pPr lvl="0"/>
            <a:r>
              <a:rPr lang="en-US" sz="1800" dirty="0">
                <a:solidFill>
                  <a:schemeClr val="tx1"/>
                </a:solidFill>
              </a:rPr>
              <a:t>Understand and Implement the Core Features of Angular</a:t>
            </a:r>
            <a:endParaRPr lang="en-IN" sz="1800" dirty="0">
              <a:solidFill>
                <a:schemeClr val="tx1"/>
              </a:solidFill>
            </a:endParaRPr>
          </a:p>
          <a:p>
            <a:pPr lvl="0"/>
            <a:r>
              <a:rPr lang="en-US" sz="1800" dirty="0">
                <a:solidFill>
                  <a:schemeClr val="tx1"/>
                </a:solidFill>
              </a:rPr>
              <a:t>Implement API Calls </a:t>
            </a:r>
            <a:endParaRPr lang="en-IN" sz="1800" dirty="0">
              <a:solidFill>
                <a:schemeClr val="tx1"/>
              </a:solidFill>
            </a:endParaRPr>
          </a:p>
          <a:p>
            <a:pPr lvl="0"/>
            <a:r>
              <a:rPr lang="en-US" sz="1800" dirty="0">
                <a:solidFill>
                  <a:schemeClr val="tx1"/>
                </a:solidFill>
              </a:rPr>
              <a:t>Fetching Backend Using API</a:t>
            </a:r>
            <a:endParaRPr lang="en-IN" sz="1800" dirty="0">
              <a:solidFill>
                <a:schemeClr val="tx1"/>
              </a:solidFill>
            </a:endParaRPr>
          </a:p>
          <a:p>
            <a:pPr lvl="0"/>
            <a:r>
              <a:rPr lang="en-US" sz="1800" dirty="0">
                <a:solidFill>
                  <a:schemeClr val="tx1"/>
                </a:solidFill>
              </a:rPr>
              <a:t>Data Storing and Handling</a:t>
            </a:r>
            <a:endParaRPr lang="en-IN" sz="1800" dirty="0">
              <a:solidFill>
                <a:schemeClr val="tx1"/>
              </a:solidFill>
            </a:endParaRPr>
          </a:p>
        </p:txBody>
      </p:sp>
      <p:sp>
        <p:nvSpPr>
          <p:cNvPr id="2" name="Text Placeholder 1">
            <a:extLst>
              <a:ext uri="{FF2B5EF4-FFF2-40B4-BE49-F238E27FC236}">
                <a16:creationId xmlns:a16="http://schemas.microsoft.com/office/drawing/2014/main" id="{E4C965B6-7E38-4D37-8DC4-198F7E2181D5}"/>
              </a:ext>
            </a:extLst>
          </p:cNvPr>
          <p:cNvSpPr>
            <a:spLocks noGrp="1"/>
          </p:cNvSpPr>
          <p:nvPr>
            <p:ph type="body" sz="quarter" idx="16"/>
          </p:nvPr>
        </p:nvSpPr>
        <p:spPr>
          <a:xfrm>
            <a:off x="-1" y="1676400"/>
            <a:ext cx="10837333" cy="1089529"/>
          </a:xfrm>
        </p:spPr>
        <p:txBody>
          <a:bodyPr/>
          <a:lstStyle/>
          <a:p>
            <a:pPr algn="just"/>
            <a:r>
              <a:rPr lang="en-US" dirty="0"/>
              <a:t>A Secure SPA Online Book Store that lets you buy, rate and leave your comment for all the books that are available in the store. You can also see all your purchased book's history or create your own favorite books list.</a:t>
            </a:r>
          </a:p>
        </p:txBody>
      </p:sp>
      <p:sp>
        <p:nvSpPr>
          <p:cNvPr id="3" name="Slide Number Placeholder 2">
            <a:extLst>
              <a:ext uri="{FF2B5EF4-FFF2-40B4-BE49-F238E27FC236}">
                <a16:creationId xmlns:a16="http://schemas.microsoft.com/office/drawing/2014/main" id="{5F44A039-11AB-474F-8746-9A34D1C39C3F}"/>
              </a:ext>
            </a:extLst>
          </p:cNvPr>
          <p:cNvSpPr>
            <a:spLocks noGrp="1"/>
          </p:cNvSpPr>
          <p:nvPr>
            <p:ph type="sldNum" sz="quarter" idx="4"/>
          </p:nvPr>
        </p:nvSpPr>
        <p:spPr/>
        <p:txBody>
          <a:bodyPr/>
          <a:lstStyle/>
          <a:p>
            <a:fld id="{4FAB73BC-B049-4115-A692-8D63A059BFB8}" type="slidenum">
              <a:rPr lang="en-US" smtClean="0"/>
              <a:pPr/>
              <a:t>2</a:t>
            </a:fld>
            <a:endParaRPr lang="en-US" dirty="0"/>
          </a:p>
        </p:txBody>
      </p:sp>
      <p:sp>
        <p:nvSpPr>
          <p:cNvPr id="18" name="Text Placeholder 119">
            <a:extLst>
              <a:ext uri="{FF2B5EF4-FFF2-40B4-BE49-F238E27FC236}">
                <a16:creationId xmlns:a16="http://schemas.microsoft.com/office/drawing/2014/main" id="{6E5B80C5-6B42-4867-88CC-660291DD3F8D}"/>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pic>
        <p:nvPicPr>
          <p:cNvPr id="10" name="Picture Placeholder 5">
            <a:extLst>
              <a:ext uri="{FF2B5EF4-FFF2-40B4-BE49-F238E27FC236}">
                <a16:creationId xmlns:a16="http://schemas.microsoft.com/office/drawing/2014/main" id="{D2A5B748-37FD-448D-997E-B1D3326587D6}"/>
              </a:ext>
              <a:ext uri="{C183D7F6-B498-43B3-948B-1728B52AA6E4}">
                <adec:decorative xmlns:adec="http://schemas.microsoft.com/office/drawing/2017/decorative" val="1"/>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a:ext>
            </a:extLst>
          </a:blip>
          <a:srcRect t="88" b="88"/>
          <a:stretch/>
        </p:blipFill>
        <p:spPr>
          <a:xfrm>
            <a:off x="0" y="0"/>
            <a:ext cx="8329613" cy="457200"/>
          </a:xfrm>
        </p:spPr>
      </p:pic>
      <p:sp>
        <p:nvSpPr>
          <p:cNvPr id="9" name="TextBox 8">
            <a:extLst>
              <a:ext uri="{FF2B5EF4-FFF2-40B4-BE49-F238E27FC236}">
                <a16:creationId xmlns:a16="http://schemas.microsoft.com/office/drawing/2014/main" id="{ED0BFD68-13FD-4935-BE9C-8B696B11B88F}"/>
              </a:ext>
            </a:extLst>
          </p:cNvPr>
          <p:cNvSpPr txBox="1"/>
          <p:nvPr/>
        </p:nvSpPr>
        <p:spPr>
          <a:xfrm>
            <a:off x="656227" y="3063783"/>
            <a:ext cx="6122894" cy="646331"/>
          </a:xfrm>
          <a:prstGeom prst="rect">
            <a:avLst/>
          </a:prstGeom>
          <a:noFill/>
        </p:spPr>
        <p:txBody>
          <a:bodyPr wrap="square">
            <a:spAutoFit/>
          </a:bodyPr>
          <a:lstStyle/>
          <a:p>
            <a:r>
              <a:rPr lang="en-US" sz="3600" dirty="0"/>
              <a:t>GOALS</a:t>
            </a:r>
          </a:p>
        </p:txBody>
      </p:sp>
    </p:spTree>
    <p:extLst>
      <p:ext uri="{BB962C8B-B14F-4D97-AF65-F5344CB8AC3E}">
        <p14:creationId xmlns:p14="http://schemas.microsoft.com/office/powerpoint/2010/main" val="1074725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AF890B92-D44D-461B-A5E6-D4F348791F20}"/>
              </a:ext>
              <a:ext uri="{C183D7F6-B498-43B3-948B-1728B52AA6E4}">
                <adec:decorative xmlns:adec="http://schemas.microsoft.com/office/drawing/2017/decorative" val="1"/>
              </a:ext>
            </a:extLst>
          </p:cNvPr>
          <p:cNvPicPr>
            <a:picLocks noGrp="1" noChangeAspect="1"/>
          </p:cNvPicPr>
          <p:nvPr>
            <p:ph type="pic" sz="quarter" idx="17"/>
          </p:nvPr>
        </p:nvPicPr>
        <p:blipFill rotWithShape="1">
          <a:blip r:embed="rId3" cstate="email">
            <a:extLst>
              <a:ext uri="{28A0092B-C50C-407E-A947-70E740481C1C}">
                <a14:useLocalDpi xmlns:a14="http://schemas.microsoft.com/office/drawing/2010/main"/>
              </a:ext>
            </a:extLst>
          </a:blip>
          <a:srcRect/>
          <a:stretch/>
        </p:blipFill>
        <p:spPr>
          <a:xfrm>
            <a:off x="0" y="112976"/>
            <a:ext cx="12191999" cy="3278423"/>
          </a:xfrm>
        </p:spPr>
      </p:pic>
      <p:sp>
        <p:nvSpPr>
          <p:cNvPr id="12" name="Title 11">
            <a:extLst>
              <a:ext uri="{FF2B5EF4-FFF2-40B4-BE49-F238E27FC236}">
                <a16:creationId xmlns:a16="http://schemas.microsoft.com/office/drawing/2014/main" id="{94C582A2-A406-4C9B-A3DA-BA4EECAB37AC}"/>
              </a:ext>
            </a:extLst>
          </p:cNvPr>
          <p:cNvSpPr>
            <a:spLocks noGrp="1"/>
          </p:cNvSpPr>
          <p:nvPr>
            <p:ph type="title"/>
          </p:nvPr>
        </p:nvSpPr>
        <p:spPr>
          <a:xfrm>
            <a:off x="1055440" y="3540526"/>
            <a:ext cx="3294182" cy="989522"/>
          </a:xfrm>
        </p:spPr>
        <p:txBody>
          <a:bodyPr>
            <a:normAutofit/>
          </a:bodyPr>
          <a:lstStyle/>
          <a:p>
            <a:r>
              <a:rPr lang="en-IN" u="sng" dirty="0"/>
              <a:t>TECH STACK : MEAN</a:t>
            </a:r>
            <a:endParaRPr lang="en-US" dirty="0"/>
          </a:p>
        </p:txBody>
      </p:sp>
      <p:pic>
        <p:nvPicPr>
          <p:cNvPr id="39" name="Picture Placeholder 38">
            <a:extLst>
              <a:ext uri="{FF2B5EF4-FFF2-40B4-BE49-F238E27FC236}">
                <a16:creationId xmlns:a16="http://schemas.microsoft.com/office/drawing/2014/main" id="{D15B262E-3234-4E0C-A890-B69314333FD8}"/>
              </a:ext>
              <a:ext uri="{C183D7F6-B498-43B3-948B-1728B52AA6E4}">
                <adec:decorative xmlns:adec="http://schemas.microsoft.com/office/drawing/2017/decorative" val="1"/>
              </a:ext>
            </a:extLst>
          </p:cNvPr>
          <p:cNvPicPr>
            <a:picLocks noGrp="1" noChangeAspect="1"/>
          </p:cNvPicPr>
          <p:nvPr>
            <p:ph type="pic" sz="quarter" idx="21"/>
          </p:nvPr>
        </p:nvPicPr>
        <p:blipFill>
          <a:blip r:embed="rId4">
            <a:extLst>
              <a:ext uri="{96DAC541-7B7A-43D3-8B79-37D633B846F1}">
                <asvg:svgBlip xmlns:asvg="http://schemas.microsoft.com/office/drawing/2016/SVG/main" r:embed="rId5"/>
              </a:ext>
            </a:extLst>
          </a:blip>
          <a:srcRect l="853" r="853"/>
          <a:stretch>
            <a:fillRect/>
          </a:stretch>
        </p:blipFill>
        <p:spPr>
          <a:xfrm>
            <a:off x="235860" y="3534300"/>
            <a:ext cx="914400" cy="930275"/>
          </a:xfrm>
        </p:spPr>
      </p:pic>
      <p:sp>
        <p:nvSpPr>
          <p:cNvPr id="2" name="Slide Number Placeholder 1">
            <a:extLst>
              <a:ext uri="{FF2B5EF4-FFF2-40B4-BE49-F238E27FC236}">
                <a16:creationId xmlns:a16="http://schemas.microsoft.com/office/drawing/2014/main" id="{7A6C6147-EB04-429F-9D41-52F18DE2322C}"/>
              </a:ext>
            </a:extLst>
          </p:cNvPr>
          <p:cNvSpPr>
            <a:spLocks noGrp="1"/>
          </p:cNvSpPr>
          <p:nvPr>
            <p:ph type="sldNum" sz="quarter" idx="4"/>
          </p:nvPr>
        </p:nvSpPr>
        <p:spPr/>
        <p:txBody>
          <a:bodyPr/>
          <a:lstStyle/>
          <a:p>
            <a:fld id="{4FAB73BC-B049-4115-A692-8D63A059BFB8}" type="slidenum">
              <a:rPr lang="en-US" smtClean="0"/>
              <a:pPr/>
              <a:t>3</a:t>
            </a:fld>
            <a:endParaRPr lang="en-US" dirty="0"/>
          </a:p>
        </p:txBody>
      </p:sp>
      <p:sp>
        <p:nvSpPr>
          <p:cNvPr id="32" name="Text Placeholder 119">
            <a:extLst>
              <a:ext uri="{FF2B5EF4-FFF2-40B4-BE49-F238E27FC236}">
                <a16:creationId xmlns:a16="http://schemas.microsoft.com/office/drawing/2014/main" id="{D9043C6D-0761-489D-8401-7F976D80BA59}"/>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
        <p:nvSpPr>
          <p:cNvPr id="40" name="Freeform: Shape 39">
            <a:extLst>
              <a:ext uri="{FF2B5EF4-FFF2-40B4-BE49-F238E27FC236}">
                <a16:creationId xmlns:a16="http://schemas.microsoft.com/office/drawing/2014/main" id="{CD5E95B5-674E-4A3A-A7C5-83CFC41142E0}"/>
              </a:ext>
              <a:ext uri="{C183D7F6-B498-43B3-948B-1728B52AA6E4}">
                <adec:decorative xmlns:adec="http://schemas.microsoft.com/office/drawing/2017/decorative" val="1"/>
              </a:ext>
            </a:extLst>
          </p:cNvPr>
          <p:cNvSpPr/>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2" descr="Front End Development">
            <a:extLst>
              <a:ext uri="{FF2B5EF4-FFF2-40B4-BE49-F238E27FC236}">
                <a16:creationId xmlns:a16="http://schemas.microsoft.com/office/drawing/2014/main" id="{BCDF4A98-9BF2-47A5-BA81-42A70D15EE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49622" y="4079124"/>
            <a:ext cx="7618729" cy="2259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6204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02B9606-F9BC-40CD-9467-6348ACE4102C}"/>
              </a:ext>
              <a:ext uri="{C183D7F6-B498-43B3-948B-1728B52AA6E4}">
                <adec:decorative xmlns:adec="http://schemas.microsoft.com/office/drawing/2017/decorative" val="1"/>
              </a:ext>
            </a:extLst>
          </p:cNvPr>
          <p:cNvSpPr>
            <a:spLocks noGrp="1"/>
          </p:cNvSpPr>
          <p:nvPr>
            <p:ph type="body" sz="quarter" idx="13"/>
          </p:nvPr>
        </p:nvSpPr>
        <p:spPr/>
        <p:txBody>
          <a:bodyPr/>
          <a:lstStyle/>
          <a:p>
            <a:endParaRPr lang="en-US" dirty="0"/>
          </a:p>
        </p:txBody>
      </p:sp>
      <p:sp>
        <p:nvSpPr>
          <p:cNvPr id="15" name="Text Placeholder 14">
            <a:extLst>
              <a:ext uri="{FF2B5EF4-FFF2-40B4-BE49-F238E27FC236}">
                <a16:creationId xmlns:a16="http://schemas.microsoft.com/office/drawing/2014/main" id="{A682397A-D234-4487-8E63-23B79C769633}"/>
              </a:ext>
              <a:ext uri="{C183D7F6-B498-43B3-948B-1728B52AA6E4}">
                <adec:decorative xmlns:adec="http://schemas.microsoft.com/office/drawing/2017/decorative" val="1"/>
              </a:ext>
            </a:extLst>
          </p:cNvPr>
          <p:cNvSpPr>
            <a:spLocks noGrp="1"/>
          </p:cNvSpPr>
          <p:nvPr>
            <p:ph type="body" sz="quarter" idx="22"/>
          </p:nvPr>
        </p:nvSpPr>
        <p:spPr/>
        <p:txBody>
          <a:bodyPr/>
          <a:lstStyle/>
          <a:p>
            <a:endParaRPr lang="en-US" dirty="0"/>
          </a:p>
        </p:txBody>
      </p:sp>
      <p:sp>
        <p:nvSpPr>
          <p:cNvPr id="13" name="Title 12">
            <a:extLst>
              <a:ext uri="{FF2B5EF4-FFF2-40B4-BE49-F238E27FC236}">
                <a16:creationId xmlns:a16="http://schemas.microsoft.com/office/drawing/2014/main" id="{D7199992-58FE-4335-A811-6AFA96B5595D}"/>
              </a:ext>
            </a:extLst>
          </p:cNvPr>
          <p:cNvSpPr>
            <a:spLocks noGrp="1"/>
          </p:cNvSpPr>
          <p:nvPr>
            <p:ph type="title"/>
          </p:nvPr>
        </p:nvSpPr>
        <p:spPr>
          <a:xfrm>
            <a:off x="724962" y="62564"/>
            <a:ext cx="10945216" cy="1499616"/>
          </a:xfrm>
        </p:spPr>
        <p:txBody>
          <a:bodyPr>
            <a:normAutofit fontScale="90000"/>
          </a:bodyPr>
          <a:lstStyle/>
          <a:p>
            <a:r>
              <a:rPr lang="en-US" dirty="0"/>
              <a:t>core concepts of building SPA WITH Angular</a:t>
            </a:r>
          </a:p>
        </p:txBody>
      </p:sp>
      <p:sp>
        <p:nvSpPr>
          <p:cNvPr id="16" name="Text Placeholder 15">
            <a:extLst>
              <a:ext uri="{FF2B5EF4-FFF2-40B4-BE49-F238E27FC236}">
                <a16:creationId xmlns:a16="http://schemas.microsoft.com/office/drawing/2014/main" id="{CF8FCB52-DD55-48F6-9F4A-D2A0F6586E95}"/>
              </a:ext>
              <a:ext uri="{C183D7F6-B498-43B3-948B-1728B52AA6E4}">
                <adec:decorative xmlns:adec="http://schemas.microsoft.com/office/drawing/2017/decorative" val="1"/>
              </a:ext>
            </a:extLst>
          </p:cNvPr>
          <p:cNvSpPr>
            <a:spLocks noGrp="1"/>
          </p:cNvSpPr>
          <p:nvPr>
            <p:ph type="body" sz="quarter" idx="23"/>
          </p:nvPr>
        </p:nvSpPr>
        <p:spPr/>
        <p:txBody>
          <a:bodyPr/>
          <a:lstStyle/>
          <a:p>
            <a:endParaRPr lang="en-US" dirty="0"/>
          </a:p>
        </p:txBody>
      </p:sp>
      <p:sp>
        <p:nvSpPr>
          <p:cNvPr id="3" name="TextBox 2">
            <a:extLst>
              <a:ext uri="{FF2B5EF4-FFF2-40B4-BE49-F238E27FC236}">
                <a16:creationId xmlns:a16="http://schemas.microsoft.com/office/drawing/2014/main" id="{2CE18079-07F9-4724-89B3-701313B8D3E7}"/>
              </a:ext>
            </a:extLst>
          </p:cNvPr>
          <p:cNvSpPr txBox="1"/>
          <p:nvPr/>
        </p:nvSpPr>
        <p:spPr>
          <a:xfrm>
            <a:off x="623392" y="1386211"/>
            <a:ext cx="10945216" cy="4659417"/>
          </a:xfrm>
          <a:prstGeom prst="rect">
            <a:avLst/>
          </a:prstGeom>
          <a:noFill/>
        </p:spPr>
        <p:txBody>
          <a:bodyPr wrap="square" rtlCol="0">
            <a:spAutoFit/>
          </a:bodyPr>
          <a:lstStyle/>
          <a:p>
            <a:pPr>
              <a:lnSpc>
                <a:spcPct val="150000"/>
              </a:lnSpc>
            </a:pPr>
            <a:r>
              <a:rPr lang="en-US" sz="2000" dirty="0">
                <a:solidFill>
                  <a:schemeClr val="bg1"/>
                </a:solidFill>
              </a:rPr>
              <a:t>•	Wrapped each major feature into a module</a:t>
            </a:r>
          </a:p>
          <a:p>
            <a:pPr>
              <a:lnSpc>
                <a:spcPct val="150000"/>
              </a:lnSpc>
            </a:pPr>
            <a:r>
              <a:rPr lang="en-US" sz="2000" dirty="0">
                <a:solidFill>
                  <a:schemeClr val="bg1"/>
                </a:solidFill>
              </a:rPr>
              <a:t>•	Lazy-loading for most of the modules so the app can start faster</a:t>
            </a:r>
          </a:p>
          <a:p>
            <a:pPr>
              <a:lnSpc>
                <a:spcPct val="150000"/>
              </a:lnSpc>
            </a:pPr>
            <a:r>
              <a:rPr lang="en-US" sz="2000" dirty="0">
                <a:solidFill>
                  <a:schemeClr val="bg1"/>
                </a:solidFill>
              </a:rPr>
              <a:t>•	Shared module for components, directives and pipes that can be imported into any feature module</a:t>
            </a:r>
          </a:p>
          <a:p>
            <a:pPr>
              <a:lnSpc>
                <a:spcPct val="150000"/>
              </a:lnSpc>
            </a:pPr>
            <a:r>
              <a:rPr lang="en-US" sz="2000" dirty="0">
                <a:solidFill>
                  <a:schemeClr val="bg1"/>
                </a:solidFill>
              </a:rPr>
              <a:t>•	Services for each major feature</a:t>
            </a:r>
          </a:p>
          <a:p>
            <a:pPr>
              <a:lnSpc>
                <a:spcPct val="150000"/>
              </a:lnSpc>
            </a:pPr>
            <a:r>
              <a:rPr lang="en-US" sz="2000" dirty="0">
                <a:solidFill>
                  <a:schemeClr val="bg1"/>
                </a:solidFill>
              </a:rPr>
              <a:t>•	Custom directives</a:t>
            </a:r>
          </a:p>
          <a:p>
            <a:pPr>
              <a:lnSpc>
                <a:spcPct val="150000"/>
              </a:lnSpc>
            </a:pPr>
            <a:r>
              <a:rPr lang="en-US" sz="2000" dirty="0">
                <a:solidFill>
                  <a:schemeClr val="bg1"/>
                </a:solidFill>
              </a:rPr>
              <a:t>•	Custom pipes</a:t>
            </a:r>
          </a:p>
          <a:p>
            <a:pPr>
              <a:lnSpc>
                <a:spcPct val="150000"/>
              </a:lnSpc>
            </a:pPr>
            <a:r>
              <a:rPr lang="en-US" sz="2000" dirty="0">
                <a:solidFill>
                  <a:schemeClr val="bg1"/>
                </a:solidFill>
              </a:rPr>
              <a:t>•	TypeScript models</a:t>
            </a:r>
          </a:p>
          <a:p>
            <a:pPr>
              <a:lnSpc>
                <a:spcPct val="150000"/>
              </a:lnSpc>
            </a:pPr>
            <a:r>
              <a:rPr lang="en-US" sz="2000" dirty="0">
                <a:solidFill>
                  <a:schemeClr val="bg1"/>
                </a:solidFill>
              </a:rPr>
              <a:t>•	Reactive forms for handling user input with validations</a:t>
            </a:r>
          </a:p>
          <a:p>
            <a:pPr>
              <a:lnSpc>
                <a:spcPct val="150000"/>
              </a:lnSpc>
            </a:pPr>
            <a:r>
              <a:rPr lang="en-US" sz="2000" dirty="0">
                <a:solidFill>
                  <a:schemeClr val="bg1"/>
                </a:solidFill>
              </a:rPr>
              <a:t>•	Responsive</a:t>
            </a:r>
          </a:p>
          <a:p>
            <a:pPr>
              <a:lnSpc>
                <a:spcPct val="150000"/>
              </a:lnSpc>
            </a:pPr>
            <a:r>
              <a:rPr lang="en-US" sz="2000" dirty="0">
                <a:solidFill>
                  <a:schemeClr val="bg1"/>
                </a:solidFill>
              </a:rPr>
              <a:t>•	Interceptors</a:t>
            </a:r>
          </a:p>
        </p:txBody>
      </p:sp>
    </p:spTree>
    <p:extLst>
      <p:ext uri="{BB962C8B-B14F-4D97-AF65-F5344CB8AC3E}">
        <p14:creationId xmlns:p14="http://schemas.microsoft.com/office/powerpoint/2010/main" val="3069052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94C582A2-A406-4C9B-A3DA-BA4EECAB37AC}"/>
              </a:ext>
            </a:extLst>
          </p:cNvPr>
          <p:cNvSpPr>
            <a:spLocks noGrp="1"/>
          </p:cNvSpPr>
          <p:nvPr>
            <p:ph type="title"/>
          </p:nvPr>
        </p:nvSpPr>
        <p:spPr>
          <a:xfrm>
            <a:off x="456166" y="1043129"/>
            <a:ext cx="10805160" cy="968311"/>
          </a:xfrm>
        </p:spPr>
        <p:txBody>
          <a:bodyPr>
            <a:normAutofit/>
          </a:bodyPr>
          <a:lstStyle/>
          <a:p>
            <a:r>
              <a:rPr lang="en-US" sz="4800" dirty="0"/>
              <a:t>FEATURES</a:t>
            </a:r>
          </a:p>
        </p:txBody>
      </p:sp>
      <p:sp>
        <p:nvSpPr>
          <p:cNvPr id="24" name="Text Placeholder 23">
            <a:extLst>
              <a:ext uri="{FF2B5EF4-FFF2-40B4-BE49-F238E27FC236}">
                <a16:creationId xmlns:a16="http://schemas.microsoft.com/office/drawing/2014/main" id="{2BE63BA8-EAF4-4B88-8D23-BEF6AA60CC23}"/>
              </a:ext>
            </a:extLst>
          </p:cNvPr>
          <p:cNvSpPr>
            <a:spLocks noGrp="1"/>
          </p:cNvSpPr>
          <p:nvPr>
            <p:ph type="body" sz="quarter" idx="16"/>
          </p:nvPr>
        </p:nvSpPr>
        <p:spPr>
          <a:xfrm>
            <a:off x="532366" y="2332711"/>
            <a:ext cx="4937760" cy="424732"/>
          </a:xfrm>
        </p:spPr>
        <p:txBody>
          <a:bodyPr/>
          <a:lstStyle/>
          <a:p>
            <a:r>
              <a:rPr lang="en-US" dirty="0"/>
              <a:t>Admin users</a:t>
            </a:r>
          </a:p>
        </p:txBody>
      </p:sp>
      <p:pic>
        <p:nvPicPr>
          <p:cNvPr id="85" name="Picture Placeholder 84">
            <a:extLst>
              <a:ext uri="{FF2B5EF4-FFF2-40B4-BE49-F238E27FC236}">
                <a16:creationId xmlns:a16="http://schemas.microsoft.com/office/drawing/2014/main" id="{F738FFEE-D221-419F-9925-DFE3C2A81E5D}"/>
              </a:ext>
              <a:ext uri="{C183D7F6-B498-43B3-948B-1728B52AA6E4}">
                <adec:decorative xmlns:adec="http://schemas.microsoft.com/office/drawing/2017/decorative" val="1"/>
              </a:ext>
            </a:extLst>
          </p:cNvPr>
          <p:cNvPicPr>
            <a:picLocks noGrp="1" noChangeAspect="1"/>
          </p:cNvPicPr>
          <p:nvPr>
            <p:ph type="pic" sz="quarter" idx="21"/>
          </p:nvPr>
        </p:nvPicPr>
        <p:blipFill rotWithShape="1">
          <a:blip r:embed="rId3">
            <a:extLst>
              <a:ext uri="{96DAC541-7B7A-43D3-8B79-37D633B846F1}">
                <asvg:svgBlip xmlns:asvg="http://schemas.microsoft.com/office/drawing/2016/SVG/main" r:embed="rId4"/>
              </a:ext>
            </a:extLst>
          </a:blip>
          <a:srcRect l="-28275" t="-29639" r="-28275" b="-29639"/>
          <a:stretch/>
        </p:blipFill>
        <p:spPr>
          <a:xfrm>
            <a:off x="5663952" y="1988523"/>
            <a:ext cx="1094116" cy="1113108"/>
          </a:xfrm>
        </p:spPr>
      </p:pic>
      <p:sp>
        <p:nvSpPr>
          <p:cNvPr id="25" name="Text Placeholder 24">
            <a:extLst>
              <a:ext uri="{FF2B5EF4-FFF2-40B4-BE49-F238E27FC236}">
                <a16:creationId xmlns:a16="http://schemas.microsoft.com/office/drawing/2014/main" id="{34818BA8-E954-4497-B8B9-B67D92F6032D}"/>
              </a:ext>
            </a:extLst>
          </p:cNvPr>
          <p:cNvSpPr>
            <a:spLocks noGrp="1"/>
          </p:cNvSpPr>
          <p:nvPr>
            <p:ph type="body" sz="quarter" idx="23"/>
          </p:nvPr>
        </p:nvSpPr>
        <p:spPr>
          <a:xfrm>
            <a:off x="456166" y="3899529"/>
            <a:ext cx="4023360" cy="424732"/>
          </a:xfrm>
        </p:spPr>
        <p:txBody>
          <a:bodyPr/>
          <a:lstStyle/>
          <a:p>
            <a:r>
              <a:rPr lang="en-US" dirty="0"/>
              <a:t>Authenticated users</a:t>
            </a:r>
          </a:p>
        </p:txBody>
      </p:sp>
      <p:pic>
        <p:nvPicPr>
          <p:cNvPr id="87" name="Picture Placeholder 86">
            <a:extLst>
              <a:ext uri="{FF2B5EF4-FFF2-40B4-BE49-F238E27FC236}">
                <a16:creationId xmlns:a16="http://schemas.microsoft.com/office/drawing/2014/main" id="{BA712089-DDBF-4741-BA71-63A6F987EA72}"/>
              </a:ext>
              <a:ext uri="{C183D7F6-B498-43B3-948B-1728B52AA6E4}">
                <adec:decorative xmlns:adec="http://schemas.microsoft.com/office/drawing/2017/decorative" val="1"/>
              </a:ext>
            </a:extLst>
          </p:cNvPr>
          <p:cNvPicPr>
            <a:picLocks noGrp="1" noChangeAspect="1"/>
          </p:cNvPicPr>
          <p:nvPr>
            <p:ph type="pic" sz="quarter" idx="24"/>
          </p:nvPr>
        </p:nvPicPr>
        <p:blipFill rotWithShape="1">
          <a:blip r:embed="rId5">
            <a:extLst>
              <a:ext uri="{96DAC541-7B7A-43D3-8B79-37D633B846F1}">
                <asvg:svgBlip xmlns:asvg="http://schemas.microsoft.com/office/drawing/2016/SVG/main" r:embed="rId6"/>
              </a:ext>
            </a:extLst>
          </a:blip>
          <a:srcRect l="-24968" t="-26383" r="-24968" b="-26383"/>
          <a:stretch/>
        </p:blipFill>
        <p:spPr>
          <a:xfrm>
            <a:off x="4682034" y="3555341"/>
            <a:ext cx="1094116" cy="1113108"/>
          </a:xfrm>
        </p:spPr>
      </p:pic>
      <p:sp>
        <p:nvSpPr>
          <p:cNvPr id="3" name="Slide Number Placeholder 2">
            <a:extLst>
              <a:ext uri="{FF2B5EF4-FFF2-40B4-BE49-F238E27FC236}">
                <a16:creationId xmlns:a16="http://schemas.microsoft.com/office/drawing/2014/main" id="{1B0F4F9B-7D29-4BED-87FB-3F3D1724712B}"/>
              </a:ext>
            </a:extLst>
          </p:cNvPr>
          <p:cNvSpPr>
            <a:spLocks noGrp="1"/>
          </p:cNvSpPr>
          <p:nvPr>
            <p:ph type="sldNum" sz="quarter" idx="4"/>
          </p:nvPr>
        </p:nvSpPr>
        <p:spPr>
          <a:xfrm>
            <a:off x="536314" y="6392370"/>
            <a:ext cx="302281" cy="365760"/>
          </a:xfrm>
        </p:spPr>
        <p:txBody>
          <a:bodyPr/>
          <a:lstStyle/>
          <a:p>
            <a:fld id="{4FAB73BC-B049-4115-A692-8D63A059BFB8}" type="slidenum">
              <a:rPr lang="en-US" smtClean="0"/>
              <a:pPr/>
              <a:t>5</a:t>
            </a:fld>
            <a:endParaRPr lang="en-US" dirty="0"/>
          </a:p>
        </p:txBody>
      </p:sp>
      <p:sp>
        <p:nvSpPr>
          <p:cNvPr id="34" name="Content Placeholder 33">
            <a:extLst>
              <a:ext uri="{FF2B5EF4-FFF2-40B4-BE49-F238E27FC236}">
                <a16:creationId xmlns:a16="http://schemas.microsoft.com/office/drawing/2014/main" id="{38AA8C13-AFD3-4C46-AEA7-67BEBF73986D}"/>
              </a:ext>
            </a:extLst>
          </p:cNvPr>
          <p:cNvSpPr>
            <a:spLocks noGrp="1"/>
          </p:cNvSpPr>
          <p:nvPr>
            <p:ph sz="quarter" idx="25"/>
          </p:nvPr>
        </p:nvSpPr>
        <p:spPr>
          <a:xfrm>
            <a:off x="4707813" y="5068794"/>
            <a:ext cx="6762925" cy="1524095"/>
          </a:xfrm>
        </p:spPr>
        <p:txBody>
          <a:bodyPr/>
          <a:lstStyle/>
          <a:p>
            <a:pPr>
              <a:lnSpc>
                <a:spcPct val="100000"/>
              </a:lnSpc>
              <a:spcBef>
                <a:spcPts val="0"/>
              </a:spcBef>
              <a:spcAft>
                <a:spcPts val="0"/>
              </a:spcAft>
            </a:pPr>
            <a:r>
              <a:rPr lang="en-US" dirty="0"/>
              <a:t>    - Login/Register</a:t>
            </a:r>
          </a:p>
          <a:p>
            <a:pPr>
              <a:lnSpc>
                <a:spcPct val="100000"/>
              </a:lnSpc>
              <a:spcBef>
                <a:spcPts val="0"/>
              </a:spcBef>
              <a:spcAft>
                <a:spcPts val="0"/>
              </a:spcAft>
            </a:pPr>
            <a:r>
              <a:rPr lang="en-US" dirty="0"/>
              <a:t>    - View all books</a:t>
            </a:r>
          </a:p>
          <a:p>
            <a:pPr>
              <a:lnSpc>
                <a:spcPct val="100000"/>
              </a:lnSpc>
              <a:spcBef>
                <a:spcPts val="0"/>
              </a:spcBef>
              <a:spcAft>
                <a:spcPts val="0"/>
              </a:spcAft>
            </a:pPr>
            <a:r>
              <a:rPr lang="en-US" dirty="0"/>
              <a:t>    - View books details, rating and comments</a:t>
            </a:r>
          </a:p>
        </p:txBody>
      </p:sp>
      <p:sp>
        <p:nvSpPr>
          <p:cNvPr id="4" name="Text Placeholder 3">
            <a:extLst>
              <a:ext uri="{FF2B5EF4-FFF2-40B4-BE49-F238E27FC236}">
                <a16:creationId xmlns:a16="http://schemas.microsoft.com/office/drawing/2014/main" id="{B9105FAE-96F0-43A6-B386-AAE4E62C6E85}"/>
              </a:ext>
            </a:extLst>
          </p:cNvPr>
          <p:cNvSpPr>
            <a:spLocks noGrp="1"/>
          </p:cNvSpPr>
          <p:nvPr>
            <p:ph type="body" sz="quarter" idx="26"/>
          </p:nvPr>
        </p:nvSpPr>
        <p:spPr>
          <a:xfrm>
            <a:off x="456167" y="5414619"/>
            <a:ext cx="2956560" cy="424732"/>
          </a:xfrm>
        </p:spPr>
        <p:txBody>
          <a:bodyPr/>
          <a:lstStyle/>
          <a:p>
            <a:r>
              <a:rPr lang="en-US" dirty="0"/>
              <a:t>Anonymous users</a:t>
            </a:r>
          </a:p>
        </p:txBody>
      </p:sp>
      <p:pic>
        <p:nvPicPr>
          <p:cNvPr id="89" name="Picture Placeholder 88">
            <a:extLst>
              <a:ext uri="{FF2B5EF4-FFF2-40B4-BE49-F238E27FC236}">
                <a16:creationId xmlns:a16="http://schemas.microsoft.com/office/drawing/2014/main" id="{C8671B21-B5F4-4BFE-A90B-A16041BB7F3D}"/>
              </a:ext>
              <a:ext uri="{C183D7F6-B498-43B3-948B-1728B52AA6E4}">
                <adec:decorative xmlns:adec="http://schemas.microsoft.com/office/drawing/2017/decorative" val="1"/>
              </a:ext>
            </a:extLst>
          </p:cNvPr>
          <p:cNvPicPr>
            <a:picLocks noGrp="1" noChangeAspect="1"/>
          </p:cNvPicPr>
          <p:nvPr>
            <p:ph type="pic" sz="quarter" idx="27"/>
          </p:nvPr>
        </p:nvPicPr>
        <p:blipFill rotWithShape="1">
          <a:blip r:embed="rId7">
            <a:extLst>
              <a:ext uri="{96DAC541-7B7A-43D3-8B79-37D633B846F1}">
                <asvg:svgBlip xmlns:asvg="http://schemas.microsoft.com/office/drawing/2016/SVG/main" r:embed="rId8"/>
              </a:ext>
            </a:extLst>
          </a:blip>
          <a:srcRect l="-18093" t="-19179" r="-18093" b="-19179"/>
          <a:stretch/>
        </p:blipFill>
        <p:spPr>
          <a:xfrm>
            <a:off x="3587918" y="5070431"/>
            <a:ext cx="1094116" cy="1113108"/>
          </a:xfrm>
        </p:spPr>
      </p:pic>
      <p:sp>
        <p:nvSpPr>
          <p:cNvPr id="29" name="Text Placeholder 119">
            <a:extLst>
              <a:ext uri="{FF2B5EF4-FFF2-40B4-BE49-F238E27FC236}">
                <a16:creationId xmlns:a16="http://schemas.microsoft.com/office/drawing/2014/main" id="{4DE3975B-F441-486B-9317-C176CC96BC6F}"/>
              </a:ext>
              <a:ext uri="{C183D7F6-B498-43B3-948B-1728B52AA6E4}">
                <adec:decorative xmlns:adec="http://schemas.microsoft.com/office/drawing/2017/decorative" val="1"/>
              </a:ext>
            </a:extLst>
          </p:cNvPr>
          <p:cNvSpPr txBox="1">
            <a:spLocks/>
          </p:cNvSpPr>
          <p:nvPr/>
        </p:nvSpPr>
        <p:spPr>
          <a:xfrm>
            <a:off x="600586" y="669383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cxnSp>
        <p:nvCxnSpPr>
          <p:cNvPr id="38" name="Straight Connector 37">
            <a:extLst>
              <a:ext uri="{FF2B5EF4-FFF2-40B4-BE49-F238E27FC236}">
                <a16:creationId xmlns:a16="http://schemas.microsoft.com/office/drawing/2014/main" id="{66F01420-E00A-46BC-9AE5-EDE89E81F291}"/>
              </a:ext>
              <a:ext uri="{C183D7F6-B498-43B3-948B-1728B52AA6E4}">
                <adec:decorative xmlns:adec="http://schemas.microsoft.com/office/drawing/2017/decorative" val="1"/>
              </a:ext>
            </a:extLst>
          </p:cNvPr>
          <p:cNvCxnSpPr/>
          <p:nvPr/>
        </p:nvCxnSpPr>
        <p:spPr>
          <a:xfrm>
            <a:off x="456166" y="3315554"/>
            <a:ext cx="4389120" cy="0"/>
          </a:xfrm>
          <a:prstGeom prst="line">
            <a:avLst/>
          </a:prstGeom>
          <a:ln w="1905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D210877-354A-400E-B4FF-A1264FC8AB56}"/>
              </a:ext>
              <a:ext uri="{C183D7F6-B498-43B3-948B-1728B52AA6E4}">
                <adec:decorative xmlns:adec="http://schemas.microsoft.com/office/drawing/2017/decorative" val="1"/>
              </a:ext>
            </a:extLst>
          </p:cNvPr>
          <p:cNvCxnSpPr/>
          <p:nvPr/>
        </p:nvCxnSpPr>
        <p:spPr>
          <a:xfrm>
            <a:off x="456166" y="4856508"/>
            <a:ext cx="3200400" cy="0"/>
          </a:xfrm>
          <a:prstGeom prst="line">
            <a:avLst/>
          </a:prstGeom>
          <a:ln w="1905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pic>
        <p:nvPicPr>
          <p:cNvPr id="16" name="Picture Placeholder 84" descr="Address Book outline">
            <a:extLst>
              <a:ext uri="{FF2B5EF4-FFF2-40B4-BE49-F238E27FC236}">
                <a16:creationId xmlns:a16="http://schemas.microsoft.com/office/drawing/2014/main" id="{5FF298E9-DE1F-47C4-9665-3FDAE6435A5B}"/>
              </a:ext>
              <a:ext uri="{C183D7F6-B498-43B3-948B-1728B52AA6E4}">
                <adec:decorative xmlns:adec="http://schemas.microsoft.com/office/drawing/2017/decorative" val="1"/>
              </a:ext>
            </a:extLst>
          </p:cNvPr>
          <p:cNvPicPr>
            <a:picLocks noChangeAspect="1"/>
          </p:cNvPicPr>
          <p:nvPr/>
        </p:nvPicPr>
        <p:blipFill>
          <a:blip r:embed="rId9">
            <a:extLst>
              <a:ext uri="{96DAC541-7B7A-43D3-8B79-37D633B846F1}">
                <asvg:svgBlip xmlns:asvg="http://schemas.microsoft.com/office/drawing/2016/SVG/main" r:embed="rId10"/>
              </a:ext>
            </a:extLst>
          </a:blip>
          <a:srcRect l="853" r="853"/>
          <a:stretch/>
        </p:blipFill>
        <p:spPr>
          <a:xfrm>
            <a:off x="6758068" y="644445"/>
            <a:ext cx="1094116" cy="1113108"/>
          </a:xfrm>
          <a:prstGeom prst="ellipse">
            <a:avLst/>
          </a:prstGeom>
          <a:solidFill>
            <a:schemeClr val="bg1"/>
          </a:solidFill>
        </p:spPr>
      </p:pic>
      <p:sp>
        <p:nvSpPr>
          <p:cNvPr id="18" name="Text Placeholder 23">
            <a:extLst>
              <a:ext uri="{FF2B5EF4-FFF2-40B4-BE49-F238E27FC236}">
                <a16:creationId xmlns:a16="http://schemas.microsoft.com/office/drawing/2014/main" id="{358EE90B-9DEF-461E-B19E-F97FC2ED59A3}"/>
              </a:ext>
            </a:extLst>
          </p:cNvPr>
          <p:cNvSpPr txBox="1">
            <a:spLocks/>
          </p:cNvSpPr>
          <p:nvPr/>
        </p:nvSpPr>
        <p:spPr>
          <a:xfrm>
            <a:off x="1712105" y="988633"/>
            <a:ext cx="4937760" cy="424732"/>
          </a:xfrm>
          <a:prstGeom prst="rect">
            <a:avLst/>
          </a:prstGeom>
          <a:noFill/>
        </p:spPr>
        <p:txBody>
          <a:bodyPr vert="horz" wrap="square" lIns="91440" tIns="45720" rIns="91440" bIns="45720" rtlCol="0" anchor="ctr">
            <a:noAutofit/>
          </a:bodyPr>
          <a:lstStyle>
            <a:lvl1pPr marL="0" indent="0" algn="r"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b="1" kern="1200">
                <a:solidFill>
                  <a:schemeClr val="tx2"/>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dirty="0">
                <a:solidFill>
                  <a:srgbClr val="00B050"/>
                </a:solidFill>
              </a:rPr>
              <a:t>Core</a:t>
            </a:r>
          </a:p>
        </p:txBody>
      </p:sp>
      <p:sp>
        <p:nvSpPr>
          <p:cNvPr id="19" name="Content Placeholder 33">
            <a:extLst>
              <a:ext uri="{FF2B5EF4-FFF2-40B4-BE49-F238E27FC236}">
                <a16:creationId xmlns:a16="http://schemas.microsoft.com/office/drawing/2014/main" id="{7DAB8B9D-E4CE-4569-B419-F444A56A3109}"/>
              </a:ext>
            </a:extLst>
          </p:cNvPr>
          <p:cNvSpPr txBox="1">
            <a:spLocks/>
          </p:cNvSpPr>
          <p:nvPr/>
        </p:nvSpPr>
        <p:spPr>
          <a:xfrm>
            <a:off x="5833699" y="3458634"/>
            <a:ext cx="6762925" cy="152409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1400" kern="1200">
                <a:solidFill>
                  <a:schemeClr val="tx1"/>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nSpc>
                <a:spcPct val="100000"/>
              </a:lnSpc>
              <a:spcBef>
                <a:spcPts val="0"/>
              </a:spcBef>
              <a:spcAft>
                <a:spcPts val="0"/>
              </a:spcAft>
            </a:pPr>
            <a:r>
              <a:rPr lang="en-US" dirty="0"/>
              <a:t>    - Buy books</a:t>
            </a:r>
          </a:p>
          <a:p>
            <a:pPr>
              <a:lnSpc>
                <a:spcPct val="100000"/>
              </a:lnSpc>
              <a:spcBef>
                <a:spcPts val="0"/>
              </a:spcBef>
              <a:spcAft>
                <a:spcPts val="0"/>
              </a:spcAft>
            </a:pPr>
            <a:r>
              <a:rPr lang="en-US" dirty="0"/>
              <a:t>    - Rate books</a:t>
            </a:r>
          </a:p>
          <a:p>
            <a:pPr>
              <a:lnSpc>
                <a:spcPct val="100000"/>
              </a:lnSpc>
              <a:spcBef>
                <a:spcPts val="0"/>
              </a:spcBef>
              <a:spcAft>
                <a:spcPts val="0"/>
              </a:spcAft>
            </a:pPr>
            <a:r>
              <a:rPr lang="en-US" dirty="0"/>
              <a:t>    - Comment books</a:t>
            </a:r>
          </a:p>
          <a:p>
            <a:pPr>
              <a:lnSpc>
                <a:spcPct val="100000"/>
              </a:lnSpc>
              <a:spcBef>
                <a:spcPts val="0"/>
              </a:spcBef>
              <a:spcAft>
                <a:spcPts val="0"/>
              </a:spcAft>
            </a:pPr>
            <a:r>
              <a:rPr lang="en-US" dirty="0"/>
              <a:t>    - View user profiles</a:t>
            </a:r>
          </a:p>
          <a:p>
            <a:pPr>
              <a:lnSpc>
                <a:spcPct val="100000"/>
              </a:lnSpc>
              <a:spcBef>
                <a:spcPts val="0"/>
              </a:spcBef>
              <a:spcAft>
                <a:spcPts val="0"/>
              </a:spcAft>
            </a:pPr>
            <a:r>
              <a:rPr lang="en-US" dirty="0"/>
              <a:t>    - View his own purchases history</a:t>
            </a:r>
          </a:p>
          <a:p>
            <a:pPr>
              <a:lnSpc>
                <a:spcPct val="100000"/>
              </a:lnSpc>
              <a:spcBef>
                <a:spcPts val="0"/>
              </a:spcBef>
              <a:spcAft>
                <a:spcPts val="0"/>
              </a:spcAft>
            </a:pPr>
            <a:r>
              <a:rPr lang="en-US" dirty="0"/>
              <a:t>    - Create favorite books list</a:t>
            </a:r>
          </a:p>
          <a:p>
            <a:pPr>
              <a:lnSpc>
                <a:spcPct val="100000"/>
              </a:lnSpc>
              <a:spcBef>
                <a:spcPts val="0"/>
              </a:spcBef>
              <a:spcAft>
                <a:spcPts val="0"/>
              </a:spcAft>
            </a:pPr>
            <a:r>
              <a:rPr lang="en-US" dirty="0"/>
              <a:t>    - Can change his own avatar</a:t>
            </a:r>
          </a:p>
        </p:txBody>
      </p:sp>
      <p:sp>
        <p:nvSpPr>
          <p:cNvPr id="22" name="Content Placeholder 33">
            <a:extLst>
              <a:ext uri="{FF2B5EF4-FFF2-40B4-BE49-F238E27FC236}">
                <a16:creationId xmlns:a16="http://schemas.microsoft.com/office/drawing/2014/main" id="{15880EA5-5178-4277-AC55-121928BD8D09}"/>
              </a:ext>
            </a:extLst>
          </p:cNvPr>
          <p:cNvSpPr txBox="1">
            <a:spLocks/>
          </p:cNvSpPr>
          <p:nvPr/>
        </p:nvSpPr>
        <p:spPr>
          <a:xfrm>
            <a:off x="6791931" y="1866274"/>
            <a:ext cx="6762925" cy="152409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1400" kern="1200">
                <a:solidFill>
                  <a:schemeClr val="tx1"/>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nSpc>
                <a:spcPct val="100000"/>
              </a:lnSpc>
              <a:spcBef>
                <a:spcPts val="0"/>
              </a:spcBef>
              <a:spcAft>
                <a:spcPts val="0"/>
              </a:spcAft>
            </a:pPr>
            <a:r>
              <a:rPr lang="en-US" dirty="0"/>
              <a:t> - Add books to the store</a:t>
            </a:r>
          </a:p>
          <a:p>
            <a:pPr>
              <a:lnSpc>
                <a:spcPct val="100000"/>
              </a:lnSpc>
              <a:spcBef>
                <a:spcPts val="0"/>
              </a:spcBef>
              <a:spcAft>
                <a:spcPts val="0"/>
              </a:spcAft>
            </a:pPr>
            <a:r>
              <a:rPr lang="en-US" dirty="0"/>
              <a:t>    - Edit books</a:t>
            </a:r>
          </a:p>
          <a:p>
            <a:pPr>
              <a:lnSpc>
                <a:spcPct val="100000"/>
              </a:lnSpc>
              <a:spcBef>
                <a:spcPts val="0"/>
              </a:spcBef>
              <a:spcAft>
                <a:spcPts val="0"/>
              </a:spcAft>
            </a:pPr>
            <a:r>
              <a:rPr lang="en-US" dirty="0"/>
              <a:t>    - Delete books</a:t>
            </a:r>
          </a:p>
          <a:p>
            <a:pPr>
              <a:lnSpc>
                <a:spcPct val="100000"/>
              </a:lnSpc>
              <a:spcBef>
                <a:spcPts val="0"/>
              </a:spcBef>
              <a:spcAft>
                <a:spcPts val="0"/>
              </a:spcAft>
            </a:pPr>
            <a:r>
              <a:rPr lang="en-US" dirty="0"/>
              <a:t>    - Edit/Delete offensive user comments</a:t>
            </a:r>
          </a:p>
          <a:p>
            <a:pPr>
              <a:lnSpc>
                <a:spcPct val="100000"/>
              </a:lnSpc>
              <a:spcBef>
                <a:spcPts val="0"/>
              </a:spcBef>
              <a:spcAft>
                <a:spcPts val="0"/>
              </a:spcAft>
            </a:pPr>
            <a:r>
              <a:rPr lang="en-US" dirty="0"/>
              <a:t>    - Block/Unblock user from commenting</a:t>
            </a:r>
          </a:p>
          <a:p>
            <a:pPr>
              <a:lnSpc>
                <a:spcPct val="100000"/>
              </a:lnSpc>
              <a:spcBef>
                <a:spcPts val="0"/>
              </a:spcBef>
              <a:spcAft>
                <a:spcPts val="0"/>
              </a:spcAft>
            </a:pPr>
            <a:r>
              <a:rPr lang="en-US" dirty="0"/>
              <a:t>    - Change unappropriated user avatars</a:t>
            </a:r>
          </a:p>
        </p:txBody>
      </p:sp>
      <p:sp>
        <p:nvSpPr>
          <p:cNvPr id="26" name="Content Placeholder 33">
            <a:extLst>
              <a:ext uri="{FF2B5EF4-FFF2-40B4-BE49-F238E27FC236}">
                <a16:creationId xmlns:a16="http://schemas.microsoft.com/office/drawing/2014/main" id="{C33BBAD0-2B09-42A4-9391-A3DAF6C7A2CB}"/>
              </a:ext>
            </a:extLst>
          </p:cNvPr>
          <p:cNvSpPr txBox="1">
            <a:spLocks/>
          </p:cNvSpPr>
          <p:nvPr/>
        </p:nvSpPr>
        <p:spPr>
          <a:xfrm>
            <a:off x="7988066" y="358281"/>
            <a:ext cx="6762925" cy="152409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1400" kern="1200">
                <a:solidFill>
                  <a:schemeClr val="tx1"/>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nSpc>
                <a:spcPct val="100000"/>
              </a:lnSpc>
              <a:spcBef>
                <a:spcPts val="0"/>
              </a:spcBef>
              <a:spcAft>
                <a:spcPts val="0"/>
              </a:spcAft>
            </a:pPr>
            <a:r>
              <a:rPr lang="en-US" dirty="0"/>
              <a:t>-Most Purchased Books</a:t>
            </a:r>
          </a:p>
          <a:p>
            <a:pPr>
              <a:lnSpc>
                <a:spcPct val="100000"/>
              </a:lnSpc>
              <a:spcBef>
                <a:spcPts val="0"/>
              </a:spcBef>
              <a:spcAft>
                <a:spcPts val="0"/>
              </a:spcAft>
            </a:pPr>
            <a:r>
              <a:rPr lang="en-US" dirty="0"/>
              <a:t>-Best Rated Books</a:t>
            </a:r>
          </a:p>
          <a:p>
            <a:pPr>
              <a:lnSpc>
                <a:spcPct val="100000"/>
              </a:lnSpc>
              <a:spcBef>
                <a:spcPts val="0"/>
              </a:spcBef>
              <a:spcAft>
                <a:spcPts val="0"/>
              </a:spcAft>
            </a:pPr>
            <a:r>
              <a:rPr lang="en-US" dirty="0"/>
              <a:t>-Newest Books</a:t>
            </a:r>
          </a:p>
          <a:p>
            <a:pPr>
              <a:lnSpc>
                <a:spcPct val="100000"/>
              </a:lnSpc>
              <a:spcBef>
                <a:spcPts val="0"/>
              </a:spcBef>
              <a:spcAft>
                <a:spcPts val="0"/>
              </a:spcAft>
            </a:pPr>
            <a:r>
              <a:rPr lang="en-US" dirty="0"/>
              <a:t>-Payment Gateway</a:t>
            </a:r>
          </a:p>
        </p:txBody>
      </p:sp>
    </p:spTree>
    <p:extLst>
      <p:ext uri="{BB962C8B-B14F-4D97-AF65-F5344CB8AC3E}">
        <p14:creationId xmlns:p14="http://schemas.microsoft.com/office/powerpoint/2010/main" val="2275175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11670C9-7A12-431E-92B2-050F2389D775}"/>
              </a:ext>
            </a:extLst>
          </p:cNvPr>
          <p:cNvSpPr>
            <a:spLocks noGrp="1"/>
          </p:cNvSpPr>
          <p:nvPr>
            <p:ph type="title"/>
          </p:nvPr>
        </p:nvSpPr>
        <p:spPr/>
        <p:txBody>
          <a:bodyPr/>
          <a:lstStyle/>
          <a:p>
            <a:r>
              <a:rPr lang="en-US" dirty="0"/>
              <a:t>LIBRARIES USED</a:t>
            </a:r>
          </a:p>
        </p:txBody>
      </p:sp>
      <p:sp>
        <p:nvSpPr>
          <p:cNvPr id="3" name="Slide Number Placeholder 2">
            <a:extLst>
              <a:ext uri="{FF2B5EF4-FFF2-40B4-BE49-F238E27FC236}">
                <a16:creationId xmlns:a16="http://schemas.microsoft.com/office/drawing/2014/main" id="{A2D9EB77-3854-428A-99DF-5F6FB999E4A3}"/>
              </a:ext>
            </a:extLst>
          </p:cNvPr>
          <p:cNvSpPr>
            <a:spLocks noGrp="1"/>
          </p:cNvSpPr>
          <p:nvPr>
            <p:ph type="sldNum" sz="quarter" idx="4"/>
          </p:nvPr>
        </p:nvSpPr>
        <p:spPr/>
        <p:txBody>
          <a:bodyPr/>
          <a:lstStyle/>
          <a:p>
            <a:fld id="{4FAB73BC-B049-4115-A692-8D63A059BFB8}" type="slidenum">
              <a:rPr lang="en-US" smtClean="0"/>
              <a:pPr/>
              <a:t>6</a:t>
            </a:fld>
            <a:endParaRPr lang="en-US" dirty="0"/>
          </a:p>
        </p:txBody>
      </p:sp>
      <p:sp>
        <p:nvSpPr>
          <p:cNvPr id="14" name="Text Placeholder 119">
            <a:extLst>
              <a:ext uri="{FF2B5EF4-FFF2-40B4-BE49-F238E27FC236}">
                <a16:creationId xmlns:a16="http://schemas.microsoft.com/office/drawing/2014/main" id="{E4C8DF3B-1E41-46C5-80F8-C3025F332691}"/>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pic>
        <p:nvPicPr>
          <p:cNvPr id="6" name="Picture Placeholder 5">
            <a:extLst>
              <a:ext uri="{FF2B5EF4-FFF2-40B4-BE49-F238E27FC236}">
                <a16:creationId xmlns:a16="http://schemas.microsoft.com/office/drawing/2014/main" id="{C64A7FBF-2DE0-4849-9DC7-AB2BCC1ED386}"/>
              </a:ext>
              <a:ext uri="{C183D7F6-B498-43B3-948B-1728B52AA6E4}">
                <adec:decorative xmlns:adec="http://schemas.microsoft.com/office/drawing/2017/decorative" val="1"/>
              </a:ext>
            </a:extLst>
          </p:cNvPr>
          <p:cNvPicPr>
            <a:picLocks noGrp="1" noChangeAspect="1"/>
          </p:cNvPicPr>
          <p:nvPr>
            <p:ph type="pic" sz="quarter" idx="17"/>
          </p:nvPr>
        </p:nvPicPr>
        <p:blipFill>
          <a:blip r:embed="rId3">
            <a:extLst>
              <a:ext uri="{837473B0-CC2E-450A-ABE3-18F120FF3D39}">
                <a1611:picAttrSrcUrl xmlns:a1611="http://schemas.microsoft.com/office/drawing/2016/11/main" r:id="rId4"/>
              </a:ext>
            </a:extLst>
          </a:blip>
          <a:srcRect/>
          <a:stretch/>
        </p:blipFill>
        <p:spPr>
          <a:xfrm>
            <a:off x="723902" y="2520630"/>
            <a:ext cx="2893800" cy="1916482"/>
          </a:xfrm>
        </p:spPr>
      </p:pic>
      <p:sp>
        <p:nvSpPr>
          <p:cNvPr id="35" name="TextBox 34">
            <a:extLst>
              <a:ext uri="{FF2B5EF4-FFF2-40B4-BE49-F238E27FC236}">
                <a16:creationId xmlns:a16="http://schemas.microsoft.com/office/drawing/2014/main" id="{3443D024-4D01-4B1B-9407-0BB3783479EB}"/>
              </a:ext>
            </a:extLst>
          </p:cNvPr>
          <p:cNvSpPr txBox="1"/>
          <p:nvPr/>
        </p:nvSpPr>
        <p:spPr>
          <a:xfrm>
            <a:off x="6312024" y="2335964"/>
            <a:ext cx="2520280" cy="369332"/>
          </a:xfrm>
          <a:prstGeom prst="rect">
            <a:avLst/>
          </a:prstGeom>
          <a:noFill/>
        </p:spPr>
        <p:txBody>
          <a:bodyPr wrap="square" rtlCol="0">
            <a:spAutoFit/>
          </a:bodyPr>
          <a:lstStyle/>
          <a:p>
            <a:r>
              <a:rPr lang="en-IN" dirty="0"/>
              <a:t>BOOTSTRAP</a:t>
            </a:r>
          </a:p>
        </p:txBody>
      </p:sp>
      <p:sp>
        <p:nvSpPr>
          <p:cNvPr id="47" name="TextBox 46">
            <a:extLst>
              <a:ext uri="{FF2B5EF4-FFF2-40B4-BE49-F238E27FC236}">
                <a16:creationId xmlns:a16="http://schemas.microsoft.com/office/drawing/2014/main" id="{BD67B977-D083-49DF-805E-139A8C85D099}"/>
              </a:ext>
            </a:extLst>
          </p:cNvPr>
          <p:cNvSpPr txBox="1"/>
          <p:nvPr/>
        </p:nvSpPr>
        <p:spPr>
          <a:xfrm>
            <a:off x="5375920" y="3783373"/>
            <a:ext cx="2520280" cy="369332"/>
          </a:xfrm>
          <a:prstGeom prst="rect">
            <a:avLst/>
          </a:prstGeom>
          <a:noFill/>
        </p:spPr>
        <p:txBody>
          <a:bodyPr wrap="square" rtlCol="0">
            <a:spAutoFit/>
          </a:bodyPr>
          <a:lstStyle/>
          <a:p>
            <a:r>
              <a:rPr lang="en-IN" dirty="0"/>
              <a:t>CORS</a:t>
            </a:r>
          </a:p>
        </p:txBody>
      </p:sp>
      <p:sp>
        <p:nvSpPr>
          <p:cNvPr id="49" name="TextBox 48">
            <a:extLst>
              <a:ext uri="{FF2B5EF4-FFF2-40B4-BE49-F238E27FC236}">
                <a16:creationId xmlns:a16="http://schemas.microsoft.com/office/drawing/2014/main" id="{5452B87A-1CBC-450A-BD83-FB390EAAE469}"/>
              </a:ext>
            </a:extLst>
          </p:cNvPr>
          <p:cNvSpPr txBox="1"/>
          <p:nvPr/>
        </p:nvSpPr>
        <p:spPr>
          <a:xfrm>
            <a:off x="4223792" y="5230782"/>
            <a:ext cx="2520280" cy="369332"/>
          </a:xfrm>
          <a:prstGeom prst="rect">
            <a:avLst/>
          </a:prstGeom>
          <a:noFill/>
        </p:spPr>
        <p:txBody>
          <a:bodyPr wrap="square" rtlCol="0">
            <a:spAutoFit/>
          </a:bodyPr>
          <a:lstStyle/>
          <a:p>
            <a:r>
              <a:rPr lang="en-IN" dirty="0"/>
              <a:t>JWT</a:t>
            </a:r>
          </a:p>
        </p:txBody>
      </p:sp>
      <p:sp>
        <p:nvSpPr>
          <p:cNvPr id="50" name="TextBox 49">
            <a:extLst>
              <a:ext uri="{FF2B5EF4-FFF2-40B4-BE49-F238E27FC236}">
                <a16:creationId xmlns:a16="http://schemas.microsoft.com/office/drawing/2014/main" id="{A286BDE5-E3AA-463F-995E-9C899E7F6E8A}"/>
              </a:ext>
            </a:extLst>
          </p:cNvPr>
          <p:cNvSpPr txBox="1"/>
          <p:nvPr/>
        </p:nvSpPr>
        <p:spPr>
          <a:xfrm>
            <a:off x="9264352" y="2383982"/>
            <a:ext cx="2520280" cy="369332"/>
          </a:xfrm>
          <a:prstGeom prst="rect">
            <a:avLst/>
          </a:prstGeom>
          <a:noFill/>
        </p:spPr>
        <p:txBody>
          <a:bodyPr wrap="square" rtlCol="0">
            <a:spAutoFit/>
          </a:bodyPr>
          <a:lstStyle/>
          <a:p>
            <a:r>
              <a:rPr lang="en-IN" dirty="0"/>
              <a:t>CRYPTOGRAPHY</a:t>
            </a:r>
          </a:p>
        </p:txBody>
      </p:sp>
      <p:sp>
        <p:nvSpPr>
          <p:cNvPr id="51" name="TextBox 50">
            <a:extLst>
              <a:ext uri="{FF2B5EF4-FFF2-40B4-BE49-F238E27FC236}">
                <a16:creationId xmlns:a16="http://schemas.microsoft.com/office/drawing/2014/main" id="{A4DC533B-F4C6-410A-9C5F-098B7D6713CF}"/>
              </a:ext>
            </a:extLst>
          </p:cNvPr>
          <p:cNvSpPr txBox="1"/>
          <p:nvPr/>
        </p:nvSpPr>
        <p:spPr>
          <a:xfrm>
            <a:off x="8472264" y="3735355"/>
            <a:ext cx="2520280" cy="369332"/>
          </a:xfrm>
          <a:prstGeom prst="rect">
            <a:avLst/>
          </a:prstGeom>
          <a:noFill/>
        </p:spPr>
        <p:txBody>
          <a:bodyPr wrap="square" rtlCol="0">
            <a:spAutoFit/>
          </a:bodyPr>
          <a:lstStyle/>
          <a:p>
            <a:r>
              <a:rPr lang="en-IN" dirty="0"/>
              <a:t>VALIDATOR</a:t>
            </a:r>
          </a:p>
        </p:txBody>
      </p:sp>
      <p:sp>
        <p:nvSpPr>
          <p:cNvPr id="52" name="TextBox 51">
            <a:extLst>
              <a:ext uri="{FF2B5EF4-FFF2-40B4-BE49-F238E27FC236}">
                <a16:creationId xmlns:a16="http://schemas.microsoft.com/office/drawing/2014/main" id="{CA5964A8-FE49-4ED3-B978-17460F4835AD}"/>
              </a:ext>
            </a:extLst>
          </p:cNvPr>
          <p:cNvSpPr txBox="1"/>
          <p:nvPr/>
        </p:nvSpPr>
        <p:spPr>
          <a:xfrm>
            <a:off x="7392144" y="5182764"/>
            <a:ext cx="2520280" cy="369332"/>
          </a:xfrm>
          <a:prstGeom prst="rect">
            <a:avLst/>
          </a:prstGeom>
          <a:noFill/>
        </p:spPr>
        <p:txBody>
          <a:bodyPr wrap="square" rtlCol="0">
            <a:spAutoFit/>
          </a:bodyPr>
          <a:lstStyle/>
          <a:p>
            <a:r>
              <a:rPr lang="en-IN" dirty="0"/>
              <a:t>RXJS</a:t>
            </a:r>
          </a:p>
        </p:txBody>
      </p:sp>
    </p:spTree>
    <p:extLst>
      <p:ext uri="{BB962C8B-B14F-4D97-AF65-F5344CB8AC3E}">
        <p14:creationId xmlns:p14="http://schemas.microsoft.com/office/powerpoint/2010/main" val="25969128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 Placeholder 1">
            <a:extLst>
              <a:ext uri="{FF2B5EF4-FFF2-40B4-BE49-F238E27FC236}">
                <a16:creationId xmlns:a16="http://schemas.microsoft.com/office/drawing/2014/main" id="{E0FEEC1A-22CC-45B7-97AE-5CD145C07623}"/>
              </a:ext>
            </a:extLst>
          </p:cNvPr>
          <p:cNvSpPr>
            <a:spLocks noGrp="1"/>
          </p:cNvSpPr>
          <p:nvPr>
            <p:ph type="body" sz="quarter" idx="14"/>
          </p:nvPr>
        </p:nvSpPr>
        <p:spPr>
          <a:xfrm>
            <a:off x="1181099" y="457200"/>
            <a:ext cx="8128343" cy="6248400"/>
          </a:xfrm>
        </p:spPr>
        <p:txBody>
          <a:bodyPr/>
          <a:lstStyle/>
          <a:p>
            <a:endParaRPr lang="en-US"/>
          </a:p>
        </p:txBody>
      </p:sp>
      <p:sp>
        <p:nvSpPr>
          <p:cNvPr id="83" name="Text Placeholder 2">
            <a:extLst>
              <a:ext uri="{FF2B5EF4-FFF2-40B4-BE49-F238E27FC236}">
                <a16:creationId xmlns:a16="http://schemas.microsoft.com/office/drawing/2014/main" id="{D8995CD9-AD4C-4E5D-A4EE-C4DDC8CDA5B7}"/>
              </a:ext>
            </a:extLst>
          </p:cNvPr>
          <p:cNvSpPr>
            <a:spLocks noGrp="1"/>
          </p:cNvSpPr>
          <p:nvPr>
            <p:ph type="body" sz="quarter" idx="12"/>
          </p:nvPr>
        </p:nvSpPr>
        <p:spPr>
          <a:xfrm>
            <a:off x="990599" y="304800"/>
            <a:ext cx="8128343" cy="6248400"/>
          </a:xfrm>
        </p:spPr>
        <p:txBody>
          <a:bodyPr/>
          <a:lstStyle/>
          <a:p>
            <a:endParaRPr lang="en-US" dirty="0"/>
          </a:p>
        </p:txBody>
      </p:sp>
      <p:sp>
        <p:nvSpPr>
          <p:cNvPr id="43" name="Title 42">
            <a:extLst>
              <a:ext uri="{FF2B5EF4-FFF2-40B4-BE49-F238E27FC236}">
                <a16:creationId xmlns:a16="http://schemas.microsoft.com/office/drawing/2014/main" id="{CF39D3B5-ABDB-4DFF-8107-EF97569C9BBE}"/>
              </a:ext>
            </a:extLst>
          </p:cNvPr>
          <p:cNvSpPr>
            <a:spLocks noGrp="1"/>
          </p:cNvSpPr>
          <p:nvPr>
            <p:ph type="ctrTitle"/>
          </p:nvPr>
        </p:nvSpPr>
        <p:spPr>
          <a:xfrm>
            <a:off x="1181099" y="457200"/>
            <a:ext cx="7232465" cy="2732439"/>
          </a:xfrm>
        </p:spPr>
        <p:txBody>
          <a:bodyPr anchor="t">
            <a:normAutofit/>
          </a:bodyPr>
          <a:lstStyle/>
          <a:p>
            <a:r>
              <a:rPr lang="en-US" dirty="0"/>
              <a:t>Project ARCHITECTURE</a:t>
            </a:r>
          </a:p>
        </p:txBody>
      </p:sp>
      <p:pic>
        <p:nvPicPr>
          <p:cNvPr id="12" name="Picture 11">
            <a:extLst>
              <a:ext uri="{FF2B5EF4-FFF2-40B4-BE49-F238E27FC236}">
                <a16:creationId xmlns:a16="http://schemas.microsoft.com/office/drawing/2014/main" id="{448D7347-E9C6-4886-ABAC-816B1E8345B1}"/>
              </a:ext>
            </a:extLst>
          </p:cNvPr>
          <p:cNvPicPr>
            <a:picLocks noChangeAspect="1"/>
          </p:cNvPicPr>
          <p:nvPr/>
        </p:nvPicPr>
        <p:blipFill>
          <a:blip r:embed="rId3"/>
          <a:stretch>
            <a:fillRect/>
          </a:stretch>
        </p:blipFill>
        <p:spPr>
          <a:xfrm>
            <a:off x="3483478" y="1176338"/>
            <a:ext cx="7717923" cy="5357644"/>
          </a:xfrm>
          <a:prstGeom prst="rect">
            <a:avLst/>
          </a:prstGeom>
        </p:spPr>
      </p:pic>
    </p:spTree>
    <p:extLst>
      <p:ext uri="{BB962C8B-B14F-4D97-AF65-F5344CB8AC3E}">
        <p14:creationId xmlns:p14="http://schemas.microsoft.com/office/powerpoint/2010/main" val="3202840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 Placeholder 1">
            <a:extLst>
              <a:ext uri="{FF2B5EF4-FFF2-40B4-BE49-F238E27FC236}">
                <a16:creationId xmlns:a16="http://schemas.microsoft.com/office/drawing/2014/main" id="{E0FEEC1A-22CC-45B7-97AE-5CD145C07623}"/>
              </a:ext>
            </a:extLst>
          </p:cNvPr>
          <p:cNvSpPr>
            <a:spLocks noGrp="1"/>
          </p:cNvSpPr>
          <p:nvPr>
            <p:ph type="body" sz="quarter" idx="14"/>
          </p:nvPr>
        </p:nvSpPr>
        <p:spPr>
          <a:xfrm>
            <a:off x="1181099" y="457200"/>
            <a:ext cx="8128343" cy="6248400"/>
          </a:xfrm>
        </p:spPr>
        <p:txBody>
          <a:bodyPr/>
          <a:lstStyle/>
          <a:p>
            <a:endParaRPr lang="en-US"/>
          </a:p>
        </p:txBody>
      </p:sp>
      <p:sp>
        <p:nvSpPr>
          <p:cNvPr id="83" name="Text Placeholder 2">
            <a:extLst>
              <a:ext uri="{FF2B5EF4-FFF2-40B4-BE49-F238E27FC236}">
                <a16:creationId xmlns:a16="http://schemas.microsoft.com/office/drawing/2014/main" id="{D8995CD9-AD4C-4E5D-A4EE-C4DDC8CDA5B7}"/>
              </a:ext>
            </a:extLst>
          </p:cNvPr>
          <p:cNvSpPr>
            <a:spLocks noGrp="1"/>
          </p:cNvSpPr>
          <p:nvPr>
            <p:ph type="body" sz="quarter" idx="12"/>
          </p:nvPr>
        </p:nvSpPr>
        <p:spPr>
          <a:xfrm>
            <a:off x="990599" y="304800"/>
            <a:ext cx="8128343" cy="6248400"/>
          </a:xfrm>
        </p:spPr>
        <p:txBody>
          <a:bodyPr/>
          <a:lstStyle/>
          <a:p>
            <a:endParaRPr lang="en-US" dirty="0"/>
          </a:p>
        </p:txBody>
      </p:sp>
      <p:sp>
        <p:nvSpPr>
          <p:cNvPr id="43" name="Title 42">
            <a:extLst>
              <a:ext uri="{FF2B5EF4-FFF2-40B4-BE49-F238E27FC236}">
                <a16:creationId xmlns:a16="http://schemas.microsoft.com/office/drawing/2014/main" id="{CF39D3B5-ABDB-4DFF-8107-EF97569C9BBE}"/>
              </a:ext>
            </a:extLst>
          </p:cNvPr>
          <p:cNvSpPr>
            <a:spLocks noGrp="1"/>
          </p:cNvSpPr>
          <p:nvPr>
            <p:ph type="ctrTitle"/>
          </p:nvPr>
        </p:nvSpPr>
        <p:spPr>
          <a:xfrm>
            <a:off x="1181099" y="457200"/>
            <a:ext cx="7232465" cy="2732439"/>
          </a:xfrm>
        </p:spPr>
        <p:txBody>
          <a:bodyPr anchor="t">
            <a:normAutofit/>
          </a:bodyPr>
          <a:lstStyle/>
          <a:p>
            <a:r>
              <a:rPr lang="en-US" dirty="0"/>
              <a:t>COMPONENT ARCHITECTURE</a:t>
            </a:r>
          </a:p>
        </p:txBody>
      </p:sp>
      <p:pic>
        <p:nvPicPr>
          <p:cNvPr id="6" name="Picture 5">
            <a:extLst>
              <a:ext uri="{FF2B5EF4-FFF2-40B4-BE49-F238E27FC236}">
                <a16:creationId xmlns:a16="http://schemas.microsoft.com/office/drawing/2014/main" id="{2291E943-819B-4330-9384-3BF292605112}"/>
              </a:ext>
            </a:extLst>
          </p:cNvPr>
          <p:cNvPicPr>
            <a:picLocks noChangeAspect="1"/>
          </p:cNvPicPr>
          <p:nvPr/>
        </p:nvPicPr>
        <p:blipFill>
          <a:blip r:embed="rId3"/>
          <a:stretch>
            <a:fillRect/>
          </a:stretch>
        </p:blipFill>
        <p:spPr>
          <a:xfrm>
            <a:off x="3431704" y="1137887"/>
            <a:ext cx="8209832" cy="5394063"/>
          </a:xfrm>
          <a:prstGeom prst="rect">
            <a:avLst/>
          </a:prstGeom>
        </p:spPr>
      </p:pic>
    </p:spTree>
    <p:extLst>
      <p:ext uri="{BB962C8B-B14F-4D97-AF65-F5344CB8AC3E}">
        <p14:creationId xmlns:p14="http://schemas.microsoft.com/office/powerpoint/2010/main" val="1908333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24509E-BB74-42FE-A9A8-F01572CD040C}"/>
              </a:ext>
            </a:extLst>
          </p:cNvPr>
          <p:cNvSpPr>
            <a:spLocks noGrp="1"/>
          </p:cNvSpPr>
          <p:nvPr>
            <p:ph type="title"/>
          </p:nvPr>
        </p:nvSpPr>
        <p:spPr>
          <a:xfrm>
            <a:off x="191344" y="476672"/>
            <a:ext cx="10805160" cy="707886"/>
          </a:xfrm>
        </p:spPr>
        <p:txBody>
          <a:bodyPr/>
          <a:lstStyle/>
          <a:p>
            <a:r>
              <a:rPr lang="en-US" dirty="0"/>
              <a:t>POSTMAN API CALLS</a:t>
            </a:r>
          </a:p>
        </p:txBody>
      </p:sp>
      <p:sp>
        <p:nvSpPr>
          <p:cNvPr id="11" name="Slide Number Placeholder 10">
            <a:extLst>
              <a:ext uri="{FF2B5EF4-FFF2-40B4-BE49-F238E27FC236}">
                <a16:creationId xmlns:a16="http://schemas.microsoft.com/office/drawing/2014/main" id="{4F6BA4CE-8BD2-419E-A270-15A0EFE01D9F}"/>
              </a:ext>
            </a:extLst>
          </p:cNvPr>
          <p:cNvSpPr>
            <a:spLocks noGrp="1"/>
          </p:cNvSpPr>
          <p:nvPr>
            <p:ph type="sldNum" sz="quarter" idx="4"/>
          </p:nvPr>
        </p:nvSpPr>
        <p:spPr/>
        <p:txBody>
          <a:bodyPr/>
          <a:lstStyle/>
          <a:p>
            <a:fld id="{4FAB73BC-B049-4115-A692-8D63A059BFB8}" type="slidenum">
              <a:rPr lang="en-US" smtClean="0"/>
              <a:pPr/>
              <a:t>9</a:t>
            </a:fld>
            <a:endParaRPr lang="en-US" dirty="0"/>
          </a:p>
        </p:txBody>
      </p:sp>
      <p:sp>
        <p:nvSpPr>
          <p:cNvPr id="12" name="Text Placeholder 119">
            <a:extLst>
              <a:ext uri="{FF2B5EF4-FFF2-40B4-BE49-F238E27FC236}">
                <a16:creationId xmlns:a16="http://schemas.microsoft.com/office/drawing/2014/main" id="{C0F25050-A2F4-4F04-ACDB-1E69650344BA}"/>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pic>
        <p:nvPicPr>
          <p:cNvPr id="6" name="Picture 5">
            <a:extLst>
              <a:ext uri="{FF2B5EF4-FFF2-40B4-BE49-F238E27FC236}">
                <a16:creationId xmlns:a16="http://schemas.microsoft.com/office/drawing/2014/main" id="{A6592620-0F72-4B7B-AC73-4CC4B591EA2F}"/>
              </a:ext>
            </a:extLst>
          </p:cNvPr>
          <p:cNvPicPr>
            <a:picLocks noChangeAspect="1"/>
          </p:cNvPicPr>
          <p:nvPr/>
        </p:nvPicPr>
        <p:blipFill>
          <a:blip r:embed="rId3"/>
          <a:stretch>
            <a:fillRect/>
          </a:stretch>
        </p:blipFill>
        <p:spPr>
          <a:xfrm>
            <a:off x="1271464" y="1095199"/>
            <a:ext cx="2678206" cy="5334000"/>
          </a:xfrm>
          <a:prstGeom prst="rect">
            <a:avLst/>
          </a:prstGeom>
        </p:spPr>
      </p:pic>
      <p:pic>
        <p:nvPicPr>
          <p:cNvPr id="7" name="Picture 6">
            <a:extLst>
              <a:ext uri="{FF2B5EF4-FFF2-40B4-BE49-F238E27FC236}">
                <a16:creationId xmlns:a16="http://schemas.microsoft.com/office/drawing/2014/main" id="{1569BFD2-1291-4A90-9196-A130E1EE1FCB}"/>
              </a:ext>
            </a:extLst>
          </p:cNvPr>
          <p:cNvPicPr>
            <a:picLocks noChangeAspect="1"/>
          </p:cNvPicPr>
          <p:nvPr/>
        </p:nvPicPr>
        <p:blipFill>
          <a:blip r:embed="rId4"/>
          <a:stretch>
            <a:fillRect/>
          </a:stretch>
        </p:blipFill>
        <p:spPr>
          <a:xfrm>
            <a:off x="4439816" y="1406421"/>
            <a:ext cx="4597636" cy="4045158"/>
          </a:xfrm>
          <a:prstGeom prst="rect">
            <a:avLst/>
          </a:prstGeom>
        </p:spPr>
      </p:pic>
      <p:sp>
        <p:nvSpPr>
          <p:cNvPr id="2" name="TextBox 1">
            <a:extLst>
              <a:ext uri="{FF2B5EF4-FFF2-40B4-BE49-F238E27FC236}">
                <a16:creationId xmlns:a16="http://schemas.microsoft.com/office/drawing/2014/main" id="{4E730634-EB30-469A-9D59-4F148206F0DC}"/>
              </a:ext>
            </a:extLst>
          </p:cNvPr>
          <p:cNvSpPr txBox="1"/>
          <p:nvPr/>
        </p:nvSpPr>
        <p:spPr>
          <a:xfrm>
            <a:off x="8184232" y="6240884"/>
            <a:ext cx="3816424" cy="365760"/>
          </a:xfrm>
          <a:prstGeom prst="rect">
            <a:avLst/>
          </a:prstGeom>
          <a:noFill/>
        </p:spPr>
        <p:txBody>
          <a:bodyPr wrap="square" rtlCol="0">
            <a:spAutoFit/>
          </a:bodyPr>
          <a:lstStyle/>
          <a:p>
            <a:r>
              <a:rPr lang="en-IN" dirty="0"/>
              <a:t>*API Details in Documentation </a:t>
            </a:r>
          </a:p>
        </p:txBody>
      </p:sp>
    </p:spTree>
    <p:extLst>
      <p:ext uri="{BB962C8B-B14F-4D97-AF65-F5344CB8AC3E}">
        <p14:creationId xmlns:p14="http://schemas.microsoft.com/office/powerpoint/2010/main" val="19650897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ernClassicBlock-3">
  <a:themeElements>
    <a:clrScheme name="MSFT_ELT_ModernClassicBlock_03">
      <a:dk1>
        <a:sysClr val="windowText" lastClr="000000"/>
      </a:dk1>
      <a:lt1>
        <a:sysClr val="window" lastClr="FFFFFF"/>
      </a:lt1>
      <a:dk2>
        <a:srgbClr val="43467B"/>
      </a:dk2>
      <a:lt2>
        <a:srgbClr val="DFE3E5"/>
      </a:lt2>
      <a:accent1>
        <a:srgbClr val="43467B"/>
      </a:accent1>
      <a:accent2>
        <a:srgbClr val="E58C09"/>
      </a:accent2>
      <a:accent3>
        <a:srgbClr val="2683C6"/>
      </a:accent3>
      <a:accent4>
        <a:srgbClr val="EEC621"/>
      </a:accent4>
      <a:accent5>
        <a:srgbClr val="1D9BA1"/>
      </a:accent5>
      <a:accent6>
        <a:srgbClr val="87175F"/>
      </a:accent6>
      <a:hlink>
        <a:srgbClr val="0070C0"/>
      </a:hlink>
      <a:folHlink>
        <a:srgbClr val="C00000"/>
      </a:folHlink>
    </a:clrScheme>
    <a:fontScheme name="MSFT_ELT_ModernClassicBlock_03">
      <a:majorFont>
        <a:latin typeface="Tw Cen MT Condensed"/>
        <a:ea typeface=""/>
        <a:cs typeface=""/>
      </a:majorFont>
      <a:minorFont>
        <a:latin typeface="Tw Cen MT"/>
        <a:ea typeface=""/>
        <a:cs typeface=""/>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ELT_Template_ModernClassicBlockLT_v4" id="{30DDF308-B484-4DB0-8959-4BA762476498}" vid="{49FD44A8-5F40-4E6E-BC83-04BD3C4DB2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A86D9CC-0D9D-4BFE-B3F3-26F480BF8C8A}">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106BD98-E608-40A1-98A8-93D5976215CA}">
  <ds:schemaRefs>
    <ds:schemaRef ds:uri="http://schemas.microsoft.com/sharepoint/v3/contenttype/forms"/>
  </ds:schemaRefs>
</ds:datastoreItem>
</file>

<file path=customXml/itemProps3.xml><?xml version="1.0" encoding="utf-8"?>
<ds:datastoreItem xmlns:ds="http://schemas.openxmlformats.org/officeDocument/2006/customXml" ds:itemID="{9BFCA5F6-1A5A-4D78-BDE2-C793B61E0E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Modern classic block presentation</Template>
  <TotalTime>30</TotalTime>
  <Words>349</Words>
  <Application>Microsoft Office PowerPoint</Application>
  <PresentationFormat>Widescreen</PresentationFormat>
  <Paragraphs>82</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Tw Cen MT</vt:lpstr>
      <vt:lpstr>Tw Cen MT Condensed</vt:lpstr>
      <vt:lpstr>Wingdings 3</vt:lpstr>
      <vt:lpstr>ModernClassicBlock-3</vt:lpstr>
      <vt:lpstr>Online bookstore</vt:lpstr>
      <vt:lpstr>Description</vt:lpstr>
      <vt:lpstr>TECH STACK : MEAN</vt:lpstr>
      <vt:lpstr>core concepts of building SPA WITH Angular</vt:lpstr>
      <vt:lpstr>FEATURES</vt:lpstr>
      <vt:lpstr>LIBRARIES USED</vt:lpstr>
      <vt:lpstr>Project ARCHITECTURE</vt:lpstr>
      <vt:lpstr>COMPONENT ARCHITECTURE</vt:lpstr>
      <vt:lpstr>POSTMAN API CALLS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bookstore</dc:title>
  <dc:creator>Jason</dc:creator>
  <cp:lastModifiedBy>Jason</cp:lastModifiedBy>
  <cp:revision>5</cp:revision>
  <dcterms:created xsi:type="dcterms:W3CDTF">2022-02-05T18:54:40Z</dcterms:created>
  <dcterms:modified xsi:type="dcterms:W3CDTF">2022-02-05T19:24:40Z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